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1.xml" ContentType="application/vnd.openxmlformats-officedocument.presentationml.notesSlide+xml"/>
  <Override PartName="/ppt/ink/ink6.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7.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4"/>
    <p:sldMasterId id="2147483648" r:id="rId5"/>
    <p:sldMasterId id="2147483672" r:id="rId6"/>
    <p:sldMasterId id="2147483654" r:id="rId7"/>
    <p:sldMasterId id="2147483687" r:id="rId8"/>
  </p:sldMasterIdLst>
  <p:notesMasterIdLst>
    <p:notesMasterId r:id="rId37"/>
  </p:notesMasterIdLst>
  <p:sldIdLst>
    <p:sldId id="257" r:id="rId9"/>
    <p:sldId id="438" r:id="rId10"/>
    <p:sldId id="436" r:id="rId11"/>
    <p:sldId id="437" r:id="rId12"/>
    <p:sldId id="435" r:id="rId13"/>
    <p:sldId id="411" r:id="rId14"/>
    <p:sldId id="431" r:id="rId15"/>
    <p:sldId id="416" r:id="rId16"/>
    <p:sldId id="412" r:id="rId17"/>
    <p:sldId id="434" r:id="rId18"/>
    <p:sldId id="413" r:id="rId19"/>
    <p:sldId id="432" r:id="rId20"/>
    <p:sldId id="417" r:id="rId21"/>
    <p:sldId id="418" r:id="rId22"/>
    <p:sldId id="419" r:id="rId23"/>
    <p:sldId id="421" r:id="rId24"/>
    <p:sldId id="422" r:id="rId25"/>
    <p:sldId id="423" r:id="rId26"/>
    <p:sldId id="424" r:id="rId27"/>
    <p:sldId id="425" r:id="rId28"/>
    <p:sldId id="426" r:id="rId29"/>
    <p:sldId id="427" r:id="rId30"/>
    <p:sldId id="428" r:id="rId31"/>
    <p:sldId id="429" r:id="rId32"/>
    <p:sldId id="430" r:id="rId33"/>
    <p:sldId id="279" r:id="rId34"/>
    <p:sldId id="385" r:id="rId35"/>
    <p:sldId id="41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27F5A2-FB0B-9F7C-F20C-D36DFEE5F618}" v="3" dt="2024-03-14T13:17:12.9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3" d="100"/>
          <a:sy n="63" d="100"/>
        </p:scale>
        <p:origin x="7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viewProps" Target="viewProps.xml"/><Relationship Id="rId21" Type="http://schemas.openxmlformats.org/officeDocument/2006/relationships/slide" Target="slides/slide13.xml"/><Relationship Id="rId34" Type="http://schemas.openxmlformats.org/officeDocument/2006/relationships/slide" Target="slides/slide26.xml"/><Relationship Id="rId42"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microsoft.com/office/2015/10/relationships/revisionInfo" Target="revisionInfo.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Gay" userId="86fa2e58-964b-4396-b1be-24edd4210ed9" providerId="ADAL" clId="{E32A8E6A-4801-4657-BB0B-32BDC7548DBB}"/>
    <pc:docChg chg="addSld delSld modSld addMainMaster modMainMaster">
      <pc:chgData name="Gemma Gay" userId="86fa2e58-964b-4396-b1be-24edd4210ed9" providerId="ADAL" clId="{E32A8E6A-4801-4657-BB0B-32BDC7548DBB}" dt="2023-10-30T13:33:18.684" v="54"/>
      <pc:docMkLst>
        <pc:docMk/>
      </pc:docMkLst>
      <pc:sldChg chg="addSp modSp mod">
        <pc:chgData name="Gemma Gay" userId="86fa2e58-964b-4396-b1be-24edd4210ed9" providerId="ADAL" clId="{E32A8E6A-4801-4657-BB0B-32BDC7548DBB}" dt="2023-10-30T13:27:28.871" v="41" actId="20577"/>
        <pc:sldMkLst>
          <pc:docMk/>
          <pc:sldMk cId="2043034449" sldId="257"/>
        </pc:sldMkLst>
        <pc:spChg chg="add mod">
          <ac:chgData name="Gemma Gay" userId="86fa2e58-964b-4396-b1be-24edd4210ed9" providerId="ADAL" clId="{E32A8E6A-4801-4657-BB0B-32BDC7548DBB}" dt="2023-10-30T13:27:28.871" v="41" actId="20577"/>
          <ac:spMkLst>
            <pc:docMk/>
            <pc:sldMk cId="2043034449" sldId="257"/>
            <ac:spMk id="2" creationId="{0912A09C-82C6-96E5-3BDE-1455DDDC03C7}"/>
          </ac:spMkLst>
        </pc:spChg>
        <pc:spChg chg="mod">
          <ac:chgData name="Gemma Gay" userId="86fa2e58-964b-4396-b1be-24edd4210ed9" providerId="ADAL" clId="{E32A8E6A-4801-4657-BB0B-32BDC7548DBB}" dt="2023-10-30T13:26:43.915" v="0" actId="6549"/>
          <ac:spMkLst>
            <pc:docMk/>
            <pc:sldMk cId="2043034449" sldId="257"/>
            <ac:spMk id="6" creationId="{3FD7A210-9B1E-4858-860C-9948E86286CA}"/>
          </ac:spMkLst>
        </pc:spChg>
      </pc:sldChg>
      <pc:sldChg chg="add">
        <pc:chgData name="Gemma Gay" userId="86fa2e58-964b-4396-b1be-24edd4210ed9" providerId="ADAL" clId="{E32A8E6A-4801-4657-BB0B-32BDC7548DBB}" dt="2023-10-30T13:28:41.858" v="43"/>
        <pc:sldMkLst>
          <pc:docMk/>
          <pc:sldMk cId="3018199403" sldId="411"/>
        </pc:sldMkLst>
      </pc:sldChg>
      <pc:sldChg chg="add">
        <pc:chgData name="Gemma Gay" userId="86fa2e58-964b-4396-b1be-24edd4210ed9" providerId="ADAL" clId="{E32A8E6A-4801-4657-BB0B-32BDC7548DBB}" dt="2023-10-30T13:30:26.993" v="45"/>
        <pc:sldMkLst>
          <pc:docMk/>
          <pc:sldMk cId="371483235" sldId="412"/>
        </pc:sldMkLst>
      </pc:sldChg>
      <pc:sldChg chg="add">
        <pc:chgData name="Gemma Gay" userId="86fa2e58-964b-4396-b1be-24edd4210ed9" providerId="ADAL" clId="{E32A8E6A-4801-4657-BB0B-32BDC7548DBB}" dt="2023-10-30T13:30:31.287" v="47"/>
        <pc:sldMkLst>
          <pc:docMk/>
          <pc:sldMk cId="732800261" sldId="413"/>
        </pc:sldMkLst>
      </pc:sldChg>
      <pc:sldChg chg="add">
        <pc:chgData name="Gemma Gay" userId="86fa2e58-964b-4396-b1be-24edd4210ed9" providerId="ADAL" clId="{E32A8E6A-4801-4657-BB0B-32BDC7548DBB}" dt="2023-10-30T13:30:36.623" v="49"/>
        <pc:sldMkLst>
          <pc:docMk/>
          <pc:sldMk cId="4234393030" sldId="414"/>
        </pc:sldMkLst>
      </pc:sldChg>
      <pc:sldChg chg="add del">
        <pc:chgData name="Gemma Gay" userId="86fa2e58-964b-4396-b1be-24edd4210ed9" providerId="ADAL" clId="{E32A8E6A-4801-4657-BB0B-32BDC7548DBB}" dt="2023-10-30T13:33:13.770" v="52" actId="2696"/>
        <pc:sldMkLst>
          <pc:docMk/>
          <pc:sldMk cId="289008961" sldId="415"/>
        </pc:sldMkLst>
      </pc:sldChg>
      <pc:sldChg chg="add">
        <pc:chgData name="Gemma Gay" userId="86fa2e58-964b-4396-b1be-24edd4210ed9" providerId="ADAL" clId="{E32A8E6A-4801-4657-BB0B-32BDC7548DBB}" dt="2023-10-30T13:33:18.684" v="54"/>
        <pc:sldMkLst>
          <pc:docMk/>
          <pc:sldMk cId="686410390" sldId="415"/>
        </pc:sldMkLst>
      </pc:sldChg>
      <pc:sldMasterChg chg="add addSldLayout">
        <pc:chgData name="Gemma Gay" userId="86fa2e58-964b-4396-b1be-24edd4210ed9" providerId="ADAL" clId="{E32A8E6A-4801-4657-BB0B-32BDC7548DBB}" dt="2023-10-30T13:28:41.855" v="42" actId="27028"/>
        <pc:sldMasterMkLst>
          <pc:docMk/>
          <pc:sldMasterMk cId="0" sldId="2147483648"/>
        </pc:sldMasterMkLst>
        <pc:sldLayoutChg chg="add">
          <pc:chgData name="Gemma Gay" userId="86fa2e58-964b-4396-b1be-24edd4210ed9" providerId="ADAL" clId="{E32A8E6A-4801-4657-BB0B-32BDC7548DBB}" dt="2023-10-30T13:28:41.855" v="42" actId="27028"/>
          <pc:sldLayoutMkLst>
            <pc:docMk/>
            <pc:sldMasterMk cId="0" sldId="2147483648"/>
            <pc:sldLayoutMk cId="0" sldId="2147483664"/>
          </pc:sldLayoutMkLst>
        </pc:sldLayoutChg>
      </pc:sldMasterChg>
      <pc:sldMasterChg chg="replId">
        <pc:chgData name="Gemma Gay" userId="86fa2e58-964b-4396-b1be-24edd4210ed9" providerId="ADAL" clId="{E32A8E6A-4801-4657-BB0B-32BDC7548DBB}" dt="2023-10-30T13:28:41.855" v="42" actId="27028"/>
        <pc:sldMasterMkLst>
          <pc:docMk/>
          <pc:sldMasterMk cId="1217748025" sldId="2147483665"/>
        </pc:sldMasterMkLst>
      </pc:sldMasterChg>
      <pc:sldMasterChg chg="add addSldLayout">
        <pc:chgData name="Gemma Gay" userId="86fa2e58-964b-4396-b1be-24edd4210ed9" providerId="ADAL" clId="{E32A8E6A-4801-4657-BB0B-32BDC7548DBB}" dt="2023-10-30T13:30:26.989" v="44" actId="27028"/>
        <pc:sldMasterMkLst>
          <pc:docMk/>
          <pc:sldMasterMk cId="3228084125" sldId="2147483672"/>
        </pc:sldMasterMkLst>
        <pc:sldLayoutChg chg="add">
          <pc:chgData name="Gemma Gay" userId="86fa2e58-964b-4396-b1be-24edd4210ed9" providerId="ADAL" clId="{E32A8E6A-4801-4657-BB0B-32BDC7548DBB}" dt="2023-10-30T13:30:26.989" v="44" actId="27028"/>
          <pc:sldLayoutMkLst>
            <pc:docMk/>
            <pc:sldMasterMk cId="3228084125" sldId="2147483672"/>
            <pc:sldLayoutMk cId="2531835882" sldId="2147483673"/>
          </pc:sldLayoutMkLst>
        </pc:sldLayoutChg>
      </pc:sldMasterChg>
    </pc:docChg>
  </pc:docChgLst>
  <pc:docChgLst>
    <pc:chgData name="Gemma Gay" userId="S::gemma.gay@ymcaeastsurrey.org.uk::86fa2e58-964b-4396-b1be-24edd4210ed9" providerId="AD" clId="Web-{D48F728E-53C2-F5FA-66AC-1067179155C8}"/>
    <pc:docChg chg="addSld delSld modSld sldOrd addMainMaster delMainMaster modMainMaster">
      <pc:chgData name="Gemma Gay" userId="S::gemma.gay@ymcaeastsurrey.org.uk::86fa2e58-964b-4396-b1be-24edd4210ed9" providerId="AD" clId="Web-{D48F728E-53C2-F5FA-66AC-1067179155C8}" dt="2023-10-30T16:41:33.952" v="217"/>
      <pc:docMkLst>
        <pc:docMk/>
      </pc:docMkLst>
      <pc:sldChg chg="addSp delSp modSp mod modClrScheme chgLayout">
        <pc:chgData name="Gemma Gay" userId="S::gemma.gay@ymcaeastsurrey.org.uk::86fa2e58-964b-4396-b1be-24edd4210ed9" providerId="AD" clId="Web-{D48F728E-53C2-F5FA-66AC-1067179155C8}" dt="2023-10-30T14:09:37.691" v="43" actId="1076"/>
        <pc:sldMkLst>
          <pc:docMk/>
          <pc:sldMk cId="3018199403" sldId="411"/>
        </pc:sldMkLst>
        <pc:spChg chg="mod ord">
          <ac:chgData name="Gemma Gay" userId="S::gemma.gay@ymcaeastsurrey.org.uk::86fa2e58-964b-4396-b1be-24edd4210ed9" providerId="AD" clId="Web-{D48F728E-53C2-F5FA-66AC-1067179155C8}" dt="2023-10-30T14:09:37.691" v="43" actId="1076"/>
          <ac:spMkLst>
            <pc:docMk/>
            <pc:sldMk cId="3018199403" sldId="411"/>
            <ac:spMk id="2" creationId="{00000000-0000-0000-0000-000000000000}"/>
          </ac:spMkLst>
        </pc:spChg>
        <pc:spChg chg="add del mod ord">
          <ac:chgData name="Gemma Gay" userId="S::gemma.gay@ymcaeastsurrey.org.uk::86fa2e58-964b-4396-b1be-24edd4210ed9" providerId="AD" clId="Web-{D48F728E-53C2-F5FA-66AC-1067179155C8}" dt="2023-10-30T14:09:32.910" v="42"/>
          <ac:spMkLst>
            <pc:docMk/>
            <pc:sldMk cId="3018199403" sldId="411"/>
            <ac:spMk id="5" creationId="{692DF2A6-ECEB-5D3C-A29C-C26C427BD23A}"/>
          </ac:spMkLst>
        </pc:spChg>
        <pc:spChg chg="add del mod ord">
          <ac:chgData name="Gemma Gay" userId="S::gemma.gay@ymcaeastsurrey.org.uk::86fa2e58-964b-4396-b1be-24edd4210ed9" providerId="AD" clId="Web-{D48F728E-53C2-F5FA-66AC-1067179155C8}" dt="2023-10-30T14:09:25.691" v="41"/>
          <ac:spMkLst>
            <pc:docMk/>
            <pc:sldMk cId="3018199403" sldId="411"/>
            <ac:spMk id="6" creationId="{1382D16D-21FF-4510-D111-8EEDB492A2B3}"/>
          </ac:spMkLst>
        </pc:spChg>
      </pc:sldChg>
      <pc:sldChg chg="addSp delSp modSp mod ord modClrScheme addAnim chgLayout">
        <pc:chgData name="Gemma Gay" userId="S::gemma.gay@ymcaeastsurrey.org.uk::86fa2e58-964b-4396-b1be-24edd4210ed9" providerId="AD" clId="Web-{D48F728E-53C2-F5FA-66AC-1067179155C8}" dt="2023-10-30T16:39:54.745" v="208"/>
        <pc:sldMkLst>
          <pc:docMk/>
          <pc:sldMk cId="371483235" sldId="412"/>
        </pc:sldMkLst>
        <pc:spChg chg="add del mod ord">
          <ac:chgData name="Gemma Gay" userId="S::gemma.gay@ymcaeastsurrey.org.uk::86fa2e58-964b-4396-b1be-24edd4210ed9" providerId="AD" clId="Web-{D48F728E-53C2-F5FA-66AC-1067179155C8}" dt="2023-10-30T13:51:52.055" v="20"/>
          <ac:spMkLst>
            <pc:docMk/>
            <pc:sldMk cId="371483235" sldId="412"/>
            <ac:spMk id="18" creationId="{66535DD6-BD57-7680-D996-04C1E335730D}"/>
          </ac:spMkLst>
        </pc:spChg>
        <pc:spChg chg="add del mod ord">
          <ac:chgData name="Gemma Gay" userId="S::gemma.gay@ymcaeastsurrey.org.uk::86fa2e58-964b-4396-b1be-24edd4210ed9" providerId="AD" clId="Web-{D48F728E-53C2-F5FA-66AC-1067179155C8}" dt="2023-10-30T13:51:56.195" v="21"/>
          <ac:spMkLst>
            <pc:docMk/>
            <pc:sldMk cId="371483235" sldId="412"/>
            <ac:spMk id="20" creationId="{699F3B83-0933-7124-6D8D-EC071DDA750B}"/>
          </ac:spMkLst>
        </pc:spChg>
        <pc:spChg chg="add del mod ord">
          <ac:chgData name="Gemma Gay" userId="S::gemma.gay@ymcaeastsurrey.org.uk::86fa2e58-964b-4396-b1be-24edd4210ed9" providerId="AD" clId="Web-{D48F728E-53C2-F5FA-66AC-1067179155C8}" dt="2023-10-30T13:51:59.102" v="22"/>
          <ac:spMkLst>
            <pc:docMk/>
            <pc:sldMk cId="371483235" sldId="412"/>
            <ac:spMk id="21" creationId="{16184DF3-D15B-0BE0-1690-69B1A37E0F35}"/>
          </ac:spMkLst>
        </pc:spChg>
        <pc:spChg chg="add del">
          <ac:chgData name="Gemma Gay" userId="S::gemma.gay@ymcaeastsurrey.org.uk::86fa2e58-964b-4396-b1be-24edd4210ed9" providerId="AD" clId="Web-{D48F728E-53C2-F5FA-66AC-1067179155C8}" dt="2023-10-30T16:33:14.559" v="185"/>
          <ac:spMkLst>
            <pc:docMk/>
            <pc:sldMk cId="371483235" sldId="412"/>
            <ac:spMk id="21" creationId="{F62AD41E-3AD5-632D-0B9F-65BDC0C011D6}"/>
          </ac:spMkLst>
        </pc:spChg>
        <pc:inkChg chg="add del">
          <ac:chgData name="Gemma Gay" userId="S::gemma.gay@ymcaeastsurrey.org.uk::86fa2e58-964b-4396-b1be-24edd4210ed9" providerId="AD" clId="Web-{D48F728E-53C2-F5FA-66AC-1067179155C8}" dt="2023-10-30T16:31:34.212" v="181"/>
          <ac:inkMkLst>
            <pc:docMk/>
            <pc:sldMk cId="371483235" sldId="412"/>
            <ac:inkMk id="18" creationId="{EA2AB1CB-5FBB-BB3D-1219-EE5C96256172}"/>
          </ac:inkMkLst>
        </pc:inkChg>
        <pc:inkChg chg="add del">
          <ac:chgData name="Gemma Gay" userId="S::gemma.gay@ymcaeastsurrey.org.uk::86fa2e58-964b-4396-b1be-24edd4210ed9" providerId="AD" clId="Web-{D48F728E-53C2-F5FA-66AC-1067179155C8}" dt="2023-10-30T16:32:52.184" v="183"/>
          <ac:inkMkLst>
            <pc:docMk/>
            <pc:sldMk cId="371483235" sldId="412"/>
            <ac:inkMk id="20" creationId="{BDBA5617-90A8-2BAC-C9F9-A282CA02D3EE}"/>
          </ac:inkMkLst>
        </pc:inkChg>
        <pc:inkChg chg="add del">
          <ac:chgData name="Gemma Gay" userId="S::gemma.gay@ymcaeastsurrey.org.uk::86fa2e58-964b-4396-b1be-24edd4210ed9" providerId="AD" clId="Web-{D48F728E-53C2-F5FA-66AC-1067179155C8}" dt="2023-10-30T16:34:46.766" v="201"/>
          <ac:inkMkLst>
            <pc:docMk/>
            <pc:sldMk cId="371483235" sldId="412"/>
            <ac:inkMk id="22" creationId="{7CBAE4B8-0FB5-06A4-7E50-F36C54FC0452}"/>
          </ac:inkMkLst>
        </pc:inkChg>
        <pc:inkChg chg="add del">
          <ac:chgData name="Gemma Gay" userId="S::gemma.gay@ymcaeastsurrey.org.uk::86fa2e58-964b-4396-b1be-24edd4210ed9" providerId="AD" clId="Web-{D48F728E-53C2-F5FA-66AC-1067179155C8}" dt="2023-10-30T16:34:28.484" v="192"/>
          <ac:inkMkLst>
            <pc:docMk/>
            <pc:sldMk cId="371483235" sldId="412"/>
            <ac:inkMk id="23" creationId="{2EB6E710-2BC2-AE70-492E-198A041FEC0B}"/>
          </ac:inkMkLst>
        </pc:inkChg>
        <pc:inkChg chg="add del">
          <ac:chgData name="Gemma Gay" userId="S::gemma.gay@ymcaeastsurrey.org.uk::86fa2e58-964b-4396-b1be-24edd4210ed9" providerId="AD" clId="Web-{D48F728E-53C2-F5FA-66AC-1067179155C8}" dt="2023-10-30T16:34:25.343" v="191"/>
          <ac:inkMkLst>
            <pc:docMk/>
            <pc:sldMk cId="371483235" sldId="412"/>
            <ac:inkMk id="24" creationId="{F60FF7D2-DEEF-4B42-67A2-17AA6743ED35}"/>
          </ac:inkMkLst>
        </pc:inkChg>
        <pc:inkChg chg="add del">
          <ac:chgData name="Gemma Gay" userId="S::gemma.gay@ymcaeastsurrey.org.uk::86fa2e58-964b-4396-b1be-24edd4210ed9" providerId="AD" clId="Web-{D48F728E-53C2-F5FA-66AC-1067179155C8}" dt="2023-10-30T16:34:23.015" v="190"/>
          <ac:inkMkLst>
            <pc:docMk/>
            <pc:sldMk cId="371483235" sldId="412"/>
            <ac:inkMk id="25" creationId="{C2BF8293-32CC-337F-0CF0-56766E7FDA66}"/>
          </ac:inkMkLst>
        </pc:inkChg>
        <pc:inkChg chg="add del">
          <ac:chgData name="Gemma Gay" userId="S::gemma.gay@ymcaeastsurrey.org.uk::86fa2e58-964b-4396-b1be-24edd4210ed9" providerId="AD" clId="Web-{D48F728E-53C2-F5FA-66AC-1067179155C8}" dt="2023-10-30T16:34:44.406" v="200"/>
          <ac:inkMkLst>
            <pc:docMk/>
            <pc:sldMk cId="371483235" sldId="412"/>
            <ac:inkMk id="26" creationId="{EE57C70A-4B38-F0B9-FE53-0D093658FB39}"/>
          </ac:inkMkLst>
        </pc:inkChg>
        <pc:inkChg chg="add del">
          <ac:chgData name="Gemma Gay" userId="S::gemma.gay@ymcaeastsurrey.org.uk::86fa2e58-964b-4396-b1be-24edd4210ed9" providerId="AD" clId="Web-{D48F728E-53C2-F5FA-66AC-1067179155C8}" dt="2023-10-30T16:34:44.406" v="199"/>
          <ac:inkMkLst>
            <pc:docMk/>
            <pc:sldMk cId="371483235" sldId="412"/>
            <ac:inkMk id="27" creationId="{96055640-FAC1-EE9A-3474-B03A18F71998}"/>
          </ac:inkMkLst>
        </pc:inkChg>
        <pc:inkChg chg="add del">
          <ac:chgData name="Gemma Gay" userId="S::gemma.gay@ymcaeastsurrey.org.uk::86fa2e58-964b-4396-b1be-24edd4210ed9" providerId="AD" clId="Web-{D48F728E-53C2-F5FA-66AC-1067179155C8}" dt="2023-10-30T16:34:44.406" v="198"/>
          <ac:inkMkLst>
            <pc:docMk/>
            <pc:sldMk cId="371483235" sldId="412"/>
            <ac:inkMk id="28" creationId="{89165A2B-C6D3-CD54-A1AC-46ADD2A5A33F}"/>
          </ac:inkMkLst>
        </pc:inkChg>
        <pc:inkChg chg="add del">
          <ac:chgData name="Gemma Gay" userId="S::gemma.gay@ymcaeastsurrey.org.uk::86fa2e58-964b-4396-b1be-24edd4210ed9" providerId="AD" clId="Web-{D48F728E-53C2-F5FA-66AC-1067179155C8}" dt="2023-10-30T16:34:42.078" v="197"/>
          <ac:inkMkLst>
            <pc:docMk/>
            <pc:sldMk cId="371483235" sldId="412"/>
            <ac:inkMk id="29" creationId="{995786B0-1F6C-D2D3-AC0D-1A7B9E7011E4}"/>
          </ac:inkMkLst>
        </pc:inkChg>
      </pc:sldChg>
      <pc:sldChg chg="addSp delSp modSp mod modClrScheme chgLayout">
        <pc:chgData name="Gemma Gay" userId="S::gemma.gay@ymcaeastsurrey.org.uk::86fa2e58-964b-4396-b1be-24edd4210ed9" providerId="AD" clId="Web-{D48F728E-53C2-F5FA-66AC-1067179155C8}" dt="2023-10-30T13:52:22.524" v="23" actId="1076"/>
        <pc:sldMkLst>
          <pc:docMk/>
          <pc:sldMk cId="732800261" sldId="413"/>
        </pc:sldMkLst>
        <pc:spChg chg="mod">
          <ac:chgData name="Gemma Gay" userId="S::gemma.gay@ymcaeastsurrey.org.uk::86fa2e58-964b-4396-b1be-24edd4210ed9" providerId="AD" clId="Web-{D48F728E-53C2-F5FA-66AC-1067179155C8}" dt="2023-10-30T13:52:22.524" v="23" actId="1076"/>
          <ac:spMkLst>
            <pc:docMk/>
            <pc:sldMk cId="732800261" sldId="413"/>
            <ac:spMk id="5" creationId="{21A7461F-EA73-CEF0-4F77-D7BC2FD0938C}"/>
          </ac:spMkLst>
        </pc:spChg>
        <pc:spChg chg="mod">
          <ac:chgData name="Gemma Gay" userId="S::gemma.gay@ymcaeastsurrey.org.uk::86fa2e58-964b-4396-b1be-24edd4210ed9" providerId="AD" clId="Web-{D48F728E-53C2-F5FA-66AC-1067179155C8}" dt="2023-10-30T13:51:12.038" v="14" actId="1076"/>
          <ac:spMkLst>
            <pc:docMk/>
            <pc:sldMk cId="732800261" sldId="413"/>
            <ac:spMk id="6" creationId="{21569C71-D5D9-C639-1065-FC27A31F47D8}"/>
          </ac:spMkLst>
        </pc:spChg>
        <pc:spChg chg="add del mod ord">
          <ac:chgData name="Gemma Gay" userId="S::gemma.gay@ymcaeastsurrey.org.uk::86fa2e58-964b-4396-b1be-24edd4210ed9" providerId="AD" clId="Web-{D48F728E-53C2-F5FA-66AC-1067179155C8}" dt="2023-10-30T13:51:31.570" v="16"/>
          <ac:spMkLst>
            <pc:docMk/>
            <pc:sldMk cId="732800261" sldId="413"/>
            <ac:spMk id="16" creationId="{B4E7308A-E701-8A08-BC8B-7C7B6137B644}"/>
          </ac:spMkLst>
        </pc:spChg>
        <pc:spChg chg="add del mod ord">
          <ac:chgData name="Gemma Gay" userId="S::gemma.gay@ymcaeastsurrey.org.uk::86fa2e58-964b-4396-b1be-24edd4210ed9" providerId="AD" clId="Web-{D48F728E-53C2-F5FA-66AC-1067179155C8}" dt="2023-10-30T13:51:33.835" v="17"/>
          <ac:spMkLst>
            <pc:docMk/>
            <pc:sldMk cId="732800261" sldId="413"/>
            <ac:spMk id="17" creationId="{02E11DC8-E520-3F57-F5BB-F65263B3F65D}"/>
          </ac:spMkLst>
        </pc:spChg>
        <pc:spChg chg="add del mod ord">
          <ac:chgData name="Gemma Gay" userId="S::gemma.gay@ymcaeastsurrey.org.uk::86fa2e58-964b-4396-b1be-24edd4210ed9" providerId="AD" clId="Web-{D48F728E-53C2-F5FA-66AC-1067179155C8}" dt="2023-10-30T13:51:37.679" v="18"/>
          <ac:spMkLst>
            <pc:docMk/>
            <pc:sldMk cId="732800261" sldId="413"/>
            <ac:spMk id="18" creationId="{3E6056CE-2FD7-88BE-0A42-80F3F55CE03F}"/>
          </ac:spMkLst>
        </pc:spChg>
      </pc:sldChg>
      <pc:sldChg chg="addSp delSp modSp add mod ord modClrScheme chgLayout">
        <pc:chgData name="Gemma Gay" userId="S::gemma.gay@ymcaeastsurrey.org.uk::86fa2e58-964b-4396-b1be-24edd4210ed9" providerId="AD" clId="Web-{D48F728E-53C2-F5FA-66AC-1067179155C8}" dt="2023-10-30T14:14:48.371" v="85"/>
        <pc:sldMkLst>
          <pc:docMk/>
          <pc:sldMk cId="422648548" sldId="416"/>
        </pc:sldMkLst>
        <pc:spChg chg="add del mod ord">
          <ac:chgData name="Gemma Gay" userId="S::gemma.gay@ymcaeastsurrey.org.uk::86fa2e58-964b-4396-b1be-24edd4210ed9" providerId="AD" clId="Web-{D48F728E-53C2-F5FA-66AC-1067179155C8}" dt="2023-10-30T14:14:42.996" v="83"/>
          <ac:spMkLst>
            <pc:docMk/>
            <pc:sldMk cId="422648548" sldId="416"/>
            <ac:spMk id="2" creationId="{BBAF923A-375B-BD32-3868-3B0880F4795F}"/>
          </ac:spMkLst>
        </pc:spChg>
        <pc:spChg chg="add del mod ord">
          <ac:chgData name="Gemma Gay" userId="S::gemma.gay@ymcaeastsurrey.org.uk::86fa2e58-964b-4396-b1be-24edd4210ed9" providerId="AD" clId="Web-{D48F728E-53C2-F5FA-66AC-1067179155C8}" dt="2023-10-30T14:14:48.371" v="85"/>
          <ac:spMkLst>
            <pc:docMk/>
            <pc:sldMk cId="422648548" sldId="416"/>
            <ac:spMk id="10" creationId="{D42AD05B-465C-443C-21AD-F43E66CF99B3}"/>
          </ac:spMkLst>
        </pc:spChg>
        <pc:spChg chg="add del mod ord">
          <ac:chgData name="Gemma Gay" userId="S::gemma.gay@ymcaeastsurrey.org.uk::86fa2e58-964b-4396-b1be-24edd4210ed9" providerId="AD" clId="Web-{D48F728E-53C2-F5FA-66AC-1067179155C8}" dt="2023-10-30T14:14:44.855" v="84"/>
          <ac:spMkLst>
            <pc:docMk/>
            <pc:sldMk cId="422648548" sldId="416"/>
            <ac:spMk id="11" creationId="{2DBA3A5D-388A-D797-01A5-91958DB59E5A}"/>
          </ac:spMkLst>
        </pc:spChg>
      </pc:sldChg>
      <pc:sldChg chg="add del">
        <pc:chgData name="Gemma Gay" userId="S::gemma.gay@ymcaeastsurrey.org.uk::86fa2e58-964b-4396-b1be-24edd4210ed9" providerId="AD" clId="Web-{D48F728E-53C2-F5FA-66AC-1067179155C8}" dt="2023-10-30T13:50:23.162" v="13"/>
        <pc:sldMkLst>
          <pc:docMk/>
          <pc:sldMk cId="1046262949" sldId="416"/>
        </pc:sldMkLst>
      </pc:sldChg>
      <pc:sldChg chg="addSp delSp modSp add del mod modClrScheme chgLayout">
        <pc:chgData name="Gemma Gay" userId="S::gemma.gay@ymcaeastsurrey.org.uk::86fa2e58-964b-4396-b1be-24edd4210ed9" providerId="AD" clId="Web-{D48F728E-53C2-F5FA-66AC-1067179155C8}" dt="2023-10-30T13:49:47.520" v="11"/>
        <pc:sldMkLst>
          <pc:docMk/>
          <pc:sldMk cId="2146676187" sldId="416"/>
        </pc:sldMkLst>
        <pc:spChg chg="mod">
          <ac:chgData name="Gemma Gay" userId="S::gemma.gay@ymcaeastsurrey.org.uk::86fa2e58-964b-4396-b1be-24edd4210ed9" providerId="AD" clId="Web-{D48F728E-53C2-F5FA-66AC-1067179155C8}" dt="2023-10-30T13:49:36.332" v="8" actId="1076"/>
          <ac:spMkLst>
            <pc:docMk/>
            <pc:sldMk cId="2146676187" sldId="416"/>
            <ac:spMk id="8" creationId="{00000000-0000-0000-0000-000000000000}"/>
          </ac:spMkLst>
        </pc:spChg>
        <pc:spChg chg="mod">
          <ac:chgData name="Gemma Gay" userId="S::gemma.gay@ymcaeastsurrey.org.uk::86fa2e58-964b-4396-b1be-24edd4210ed9" providerId="AD" clId="Web-{D48F728E-53C2-F5FA-66AC-1067179155C8}" dt="2023-10-30T13:49:33.723" v="7" actId="1076"/>
          <ac:spMkLst>
            <pc:docMk/>
            <pc:sldMk cId="2146676187" sldId="416"/>
            <ac:spMk id="37" creationId="{EBA7177F-A002-8431-3B21-2296343D5878}"/>
          </ac:spMkLst>
        </pc:spChg>
        <pc:spChg chg="add del mod ord">
          <ac:chgData name="Gemma Gay" userId="S::gemma.gay@ymcaeastsurrey.org.uk::86fa2e58-964b-4396-b1be-24edd4210ed9" providerId="AD" clId="Web-{D48F728E-53C2-F5FA-66AC-1067179155C8}" dt="2023-10-30T13:49:41.629" v="10"/>
          <ac:spMkLst>
            <pc:docMk/>
            <pc:sldMk cId="2146676187" sldId="416"/>
            <ac:spMk id="40" creationId="{E892770F-D4C1-94F1-200B-76A44DE4FE03}"/>
          </ac:spMkLst>
        </pc:spChg>
        <pc:picChg chg="mod">
          <ac:chgData name="Gemma Gay" userId="S::gemma.gay@ymcaeastsurrey.org.uk::86fa2e58-964b-4396-b1be-24edd4210ed9" providerId="AD" clId="Web-{D48F728E-53C2-F5FA-66AC-1067179155C8}" dt="2023-10-30T13:49:38.973" v="9" actId="1076"/>
          <ac:picMkLst>
            <pc:docMk/>
            <pc:sldMk cId="2146676187" sldId="416"/>
            <ac:picMk id="4098" creationId="{2C37319B-0FC4-0FB0-979E-D474D2518721}"/>
          </ac:picMkLst>
        </pc:picChg>
      </pc:sldChg>
      <pc:sldChg chg="modSp add">
        <pc:chgData name="Gemma Gay" userId="S::gemma.gay@ymcaeastsurrey.org.uk::86fa2e58-964b-4396-b1be-24edd4210ed9" providerId="AD" clId="Web-{D48F728E-53C2-F5FA-66AC-1067179155C8}" dt="2023-10-30T14:20:05.520" v="118" actId="14100"/>
        <pc:sldMkLst>
          <pc:docMk/>
          <pc:sldMk cId="856498560" sldId="417"/>
        </pc:sldMkLst>
        <pc:spChg chg="mod">
          <ac:chgData name="Gemma Gay" userId="S::gemma.gay@ymcaeastsurrey.org.uk::86fa2e58-964b-4396-b1be-24edd4210ed9" providerId="AD" clId="Web-{D48F728E-53C2-F5FA-66AC-1067179155C8}" dt="2023-10-30T14:12:56.415" v="69" actId="14100"/>
          <ac:spMkLst>
            <pc:docMk/>
            <pc:sldMk cId="856498560" sldId="417"/>
            <ac:spMk id="2" creationId="{6555C6F2-56C9-771E-7EFF-D34B1971F8B9}"/>
          </ac:spMkLst>
        </pc:spChg>
        <pc:spChg chg="mod">
          <ac:chgData name="Gemma Gay" userId="S::gemma.gay@ymcaeastsurrey.org.uk::86fa2e58-964b-4396-b1be-24edd4210ed9" providerId="AD" clId="Web-{D48F728E-53C2-F5FA-66AC-1067179155C8}" dt="2023-10-30T14:17:25.782" v="100" actId="14100"/>
          <ac:spMkLst>
            <pc:docMk/>
            <pc:sldMk cId="856498560" sldId="417"/>
            <ac:spMk id="5" creationId="{04126D25-A583-17CF-FE37-BF9E7CB22645}"/>
          </ac:spMkLst>
        </pc:spChg>
        <pc:spChg chg="mod">
          <ac:chgData name="Gemma Gay" userId="S::gemma.gay@ymcaeastsurrey.org.uk::86fa2e58-964b-4396-b1be-24edd4210ed9" providerId="AD" clId="Web-{D48F728E-53C2-F5FA-66AC-1067179155C8}" dt="2023-10-30T14:12:43.712" v="67" actId="14100"/>
          <ac:spMkLst>
            <pc:docMk/>
            <pc:sldMk cId="856498560" sldId="417"/>
            <ac:spMk id="6" creationId="{00000000-0000-0000-0000-000000000000}"/>
          </ac:spMkLst>
        </pc:spChg>
        <pc:spChg chg="mod">
          <ac:chgData name="Gemma Gay" userId="S::gemma.gay@ymcaeastsurrey.org.uk::86fa2e58-964b-4396-b1be-24edd4210ed9" providerId="AD" clId="Web-{D48F728E-53C2-F5FA-66AC-1067179155C8}" dt="2023-10-30T14:13:18.400" v="72" actId="14100"/>
          <ac:spMkLst>
            <pc:docMk/>
            <pc:sldMk cId="856498560" sldId="417"/>
            <ac:spMk id="7" creationId="{E7B5AFF9-23C8-AC10-D4FA-0130F1532CE2}"/>
          </ac:spMkLst>
        </pc:spChg>
        <pc:spChg chg="mod">
          <ac:chgData name="Gemma Gay" userId="S::gemma.gay@ymcaeastsurrey.org.uk::86fa2e58-964b-4396-b1be-24edd4210ed9" providerId="AD" clId="Web-{D48F728E-53C2-F5FA-66AC-1067179155C8}" dt="2023-10-30T14:16:41.265" v="96" actId="688"/>
          <ac:spMkLst>
            <pc:docMk/>
            <pc:sldMk cId="856498560" sldId="417"/>
            <ac:spMk id="8" creationId="{00000000-0000-0000-0000-000000000000}"/>
          </ac:spMkLst>
        </pc:spChg>
        <pc:spChg chg="mod">
          <ac:chgData name="Gemma Gay" userId="S::gemma.gay@ymcaeastsurrey.org.uk::86fa2e58-964b-4396-b1be-24edd4210ed9" providerId="AD" clId="Web-{D48F728E-53C2-F5FA-66AC-1067179155C8}" dt="2023-10-30T14:18:37.674" v="107" actId="14100"/>
          <ac:spMkLst>
            <pc:docMk/>
            <pc:sldMk cId="856498560" sldId="417"/>
            <ac:spMk id="9" creationId="{00000000-0000-0000-0000-000000000000}"/>
          </ac:spMkLst>
        </pc:spChg>
        <pc:spChg chg="mod">
          <ac:chgData name="Gemma Gay" userId="S::gemma.gay@ymcaeastsurrey.org.uk::86fa2e58-964b-4396-b1be-24edd4210ed9" providerId="AD" clId="Web-{D48F728E-53C2-F5FA-66AC-1067179155C8}" dt="2023-10-30T14:13:55.729" v="78" actId="14100"/>
          <ac:spMkLst>
            <pc:docMk/>
            <pc:sldMk cId="856498560" sldId="417"/>
            <ac:spMk id="10" creationId="{00000000-0000-0000-0000-000000000000}"/>
          </ac:spMkLst>
        </pc:spChg>
        <pc:spChg chg="mod">
          <ac:chgData name="Gemma Gay" userId="S::gemma.gay@ymcaeastsurrey.org.uk::86fa2e58-964b-4396-b1be-24edd4210ed9" providerId="AD" clId="Web-{D48F728E-53C2-F5FA-66AC-1067179155C8}" dt="2023-10-30T14:13:10.416" v="71" actId="14100"/>
          <ac:spMkLst>
            <pc:docMk/>
            <pc:sldMk cId="856498560" sldId="417"/>
            <ac:spMk id="12" creationId="{C5EB914F-D0F1-967C-7EB2-D2C963CB05E1}"/>
          </ac:spMkLst>
        </pc:spChg>
        <pc:spChg chg="mod">
          <ac:chgData name="Gemma Gay" userId="S::gemma.gay@ymcaeastsurrey.org.uk::86fa2e58-964b-4396-b1be-24edd4210ed9" providerId="AD" clId="Web-{D48F728E-53C2-F5FA-66AC-1067179155C8}" dt="2023-10-30T14:13:01.118" v="70" actId="14100"/>
          <ac:spMkLst>
            <pc:docMk/>
            <pc:sldMk cId="856498560" sldId="417"/>
            <ac:spMk id="13" creationId="{6F3268D4-9862-2F21-EDB4-3C265D8E8938}"/>
          </ac:spMkLst>
        </pc:spChg>
        <pc:spChg chg="mod">
          <ac:chgData name="Gemma Gay" userId="S::gemma.gay@ymcaeastsurrey.org.uk::86fa2e58-964b-4396-b1be-24edd4210ed9" providerId="AD" clId="Web-{D48F728E-53C2-F5FA-66AC-1067179155C8}" dt="2023-10-30T14:19:54.535" v="117" actId="1076"/>
          <ac:spMkLst>
            <pc:docMk/>
            <pc:sldMk cId="856498560" sldId="417"/>
            <ac:spMk id="16" creationId="{623CF33D-C69B-BC68-714A-9F71A4B6EA84}"/>
          </ac:spMkLst>
        </pc:spChg>
        <pc:spChg chg="mod">
          <ac:chgData name="Gemma Gay" userId="S::gemma.gay@ymcaeastsurrey.org.uk::86fa2e58-964b-4396-b1be-24edd4210ed9" providerId="AD" clId="Web-{D48F728E-53C2-F5FA-66AC-1067179155C8}" dt="2023-10-30T14:19:48.629" v="116" actId="1076"/>
          <ac:spMkLst>
            <pc:docMk/>
            <pc:sldMk cId="856498560" sldId="417"/>
            <ac:spMk id="17" creationId="{E6DF3509-980C-E922-7254-0D524C84BC55}"/>
          </ac:spMkLst>
        </pc:spChg>
        <pc:spChg chg="mod">
          <ac:chgData name="Gemma Gay" userId="S::gemma.gay@ymcaeastsurrey.org.uk::86fa2e58-964b-4396-b1be-24edd4210ed9" providerId="AD" clId="Web-{D48F728E-53C2-F5FA-66AC-1067179155C8}" dt="2023-10-30T14:13:23.807" v="73" actId="14100"/>
          <ac:spMkLst>
            <pc:docMk/>
            <pc:sldMk cId="856498560" sldId="417"/>
            <ac:spMk id="18" creationId="{E23CB573-6EF0-BD3C-424B-8433FF67BDF0}"/>
          </ac:spMkLst>
        </pc:spChg>
        <pc:spChg chg="mod">
          <ac:chgData name="Gemma Gay" userId="S::gemma.gay@ymcaeastsurrey.org.uk::86fa2e58-964b-4396-b1be-24edd4210ed9" providerId="AD" clId="Web-{D48F728E-53C2-F5FA-66AC-1067179155C8}" dt="2023-10-30T14:14:08.245" v="80" actId="14100"/>
          <ac:spMkLst>
            <pc:docMk/>
            <pc:sldMk cId="856498560" sldId="417"/>
            <ac:spMk id="23" creationId="{87A49356-FBF1-69E0-DC89-192FCE6D24FA}"/>
          </ac:spMkLst>
        </pc:spChg>
        <pc:spChg chg="mod">
          <ac:chgData name="Gemma Gay" userId="S::gemma.gay@ymcaeastsurrey.org.uk::86fa2e58-964b-4396-b1be-24edd4210ed9" providerId="AD" clId="Web-{D48F728E-53C2-F5FA-66AC-1067179155C8}" dt="2023-10-30T14:16:16.827" v="93" actId="1076"/>
          <ac:spMkLst>
            <pc:docMk/>
            <pc:sldMk cId="856498560" sldId="417"/>
            <ac:spMk id="29" creationId="{B8DBDECD-EDAF-C610-8C34-9C3B5CB787FE}"/>
          </ac:spMkLst>
        </pc:spChg>
        <pc:spChg chg="mod">
          <ac:chgData name="Gemma Gay" userId="S::gemma.gay@ymcaeastsurrey.org.uk::86fa2e58-964b-4396-b1be-24edd4210ed9" providerId="AD" clId="Web-{D48F728E-53C2-F5FA-66AC-1067179155C8}" dt="2023-10-30T14:16:08.420" v="92" actId="1076"/>
          <ac:spMkLst>
            <pc:docMk/>
            <pc:sldMk cId="856498560" sldId="417"/>
            <ac:spMk id="30" creationId="{875FDCD8-EE56-44DE-FCA1-CE67749BB070}"/>
          </ac:spMkLst>
        </pc:spChg>
        <pc:spChg chg="mod">
          <ac:chgData name="Gemma Gay" userId="S::gemma.gay@ymcaeastsurrey.org.uk::86fa2e58-964b-4396-b1be-24edd4210ed9" providerId="AD" clId="Web-{D48F728E-53C2-F5FA-66AC-1067179155C8}" dt="2023-10-30T14:17:17.594" v="99" actId="14100"/>
          <ac:spMkLst>
            <pc:docMk/>
            <pc:sldMk cId="856498560" sldId="417"/>
            <ac:spMk id="37" creationId="{EBA7177F-A002-8431-3B21-2296343D5878}"/>
          </ac:spMkLst>
        </pc:spChg>
        <pc:spChg chg="mod">
          <ac:chgData name="Gemma Gay" userId="S::gemma.gay@ymcaeastsurrey.org.uk::86fa2e58-964b-4396-b1be-24edd4210ed9" providerId="AD" clId="Web-{D48F728E-53C2-F5FA-66AC-1067179155C8}" dt="2023-10-30T14:20:05.520" v="118" actId="14100"/>
          <ac:spMkLst>
            <pc:docMk/>
            <pc:sldMk cId="856498560" sldId="417"/>
            <ac:spMk id="38" creationId="{00000000-0000-0000-0000-000000000000}"/>
          </ac:spMkLst>
        </pc:spChg>
        <pc:spChg chg="mod">
          <ac:chgData name="Gemma Gay" userId="S::gemma.gay@ymcaeastsurrey.org.uk::86fa2e58-964b-4396-b1be-24edd4210ed9" providerId="AD" clId="Web-{D48F728E-53C2-F5FA-66AC-1067179155C8}" dt="2023-10-30T14:12:14.648" v="63" actId="14100"/>
          <ac:spMkLst>
            <pc:docMk/>
            <pc:sldMk cId="856498560" sldId="417"/>
            <ac:spMk id="39" creationId="{4CF8A3F6-9C67-40AC-4D4E-F26373B315EC}"/>
          </ac:spMkLst>
        </pc:spChg>
        <pc:spChg chg="mod">
          <ac:chgData name="Gemma Gay" userId="S::gemma.gay@ymcaeastsurrey.org.uk::86fa2e58-964b-4396-b1be-24edd4210ed9" providerId="AD" clId="Web-{D48F728E-53C2-F5FA-66AC-1067179155C8}" dt="2023-10-30T14:15:53.201" v="88" actId="1076"/>
          <ac:spMkLst>
            <pc:docMk/>
            <pc:sldMk cId="856498560" sldId="417"/>
            <ac:spMk id="41" creationId="{BFFB22AD-2D86-E959-C696-74E0C424EB57}"/>
          </ac:spMkLst>
        </pc:spChg>
        <pc:spChg chg="mod">
          <ac:chgData name="Gemma Gay" userId="S::gemma.gay@ymcaeastsurrey.org.uk::86fa2e58-964b-4396-b1be-24edd4210ed9" providerId="AD" clId="Web-{D48F728E-53C2-F5FA-66AC-1067179155C8}" dt="2023-10-30T14:18:51.549" v="109" actId="1076"/>
          <ac:spMkLst>
            <pc:docMk/>
            <pc:sldMk cId="856498560" sldId="417"/>
            <ac:spMk id="42" creationId="{00000000-0000-0000-0000-000000000000}"/>
          </ac:spMkLst>
        </pc:spChg>
        <pc:spChg chg="mod">
          <ac:chgData name="Gemma Gay" userId="S::gemma.gay@ymcaeastsurrey.org.uk::86fa2e58-964b-4396-b1be-24edd4210ed9" providerId="AD" clId="Web-{D48F728E-53C2-F5FA-66AC-1067179155C8}" dt="2023-10-30T14:16:30.983" v="95" actId="688"/>
          <ac:spMkLst>
            <pc:docMk/>
            <pc:sldMk cId="856498560" sldId="417"/>
            <ac:spMk id="43" creationId="{55C0BA80-245F-5243-7C70-D9ED297FE975}"/>
          </ac:spMkLst>
        </pc:spChg>
        <pc:spChg chg="mod">
          <ac:chgData name="Gemma Gay" userId="S::gemma.gay@ymcaeastsurrey.org.uk::86fa2e58-964b-4396-b1be-24edd4210ed9" providerId="AD" clId="Web-{D48F728E-53C2-F5FA-66AC-1067179155C8}" dt="2023-10-30T14:19:37.754" v="114" actId="1076"/>
          <ac:spMkLst>
            <pc:docMk/>
            <pc:sldMk cId="856498560" sldId="417"/>
            <ac:spMk id="44" creationId="{00000000-0000-0000-0000-000000000000}"/>
          </ac:spMkLst>
        </pc:spChg>
        <pc:spChg chg="mod">
          <ac:chgData name="Gemma Gay" userId="S::gemma.gay@ymcaeastsurrey.org.uk::86fa2e58-964b-4396-b1be-24edd4210ed9" providerId="AD" clId="Web-{D48F728E-53C2-F5FA-66AC-1067179155C8}" dt="2023-10-30T14:11:29.866" v="56" actId="1076"/>
          <ac:spMkLst>
            <pc:docMk/>
            <pc:sldMk cId="856498560" sldId="417"/>
            <ac:spMk id="45" creationId="{E1FC766C-BCA1-1D29-5A12-AB69D5196FB9}"/>
          </ac:spMkLst>
        </pc:spChg>
        <pc:spChg chg="mod">
          <ac:chgData name="Gemma Gay" userId="S::gemma.gay@ymcaeastsurrey.org.uk::86fa2e58-964b-4396-b1be-24edd4210ed9" providerId="AD" clId="Web-{D48F728E-53C2-F5FA-66AC-1067179155C8}" dt="2023-10-30T14:19:07.831" v="110" actId="1076"/>
          <ac:spMkLst>
            <pc:docMk/>
            <pc:sldMk cId="856498560" sldId="417"/>
            <ac:spMk id="49" creationId="{00000000-0000-0000-0000-000000000000}"/>
          </ac:spMkLst>
        </pc:spChg>
        <pc:picChg chg="mod">
          <ac:chgData name="Gemma Gay" userId="S::gemma.gay@ymcaeastsurrey.org.uk::86fa2e58-964b-4396-b1be-24edd4210ed9" providerId="AD" clId="Web-{D48F728E-53C2-F5FA-66AC-1067179155C8}" dt="2023-10-30T14:17:06.140" v="98" actId="14100"/>
          <ac:picMkLst>
            <pc:docMk/>
            <pc:sldMk cId="856498560" sldId="417"/>
            <ac:picMk id="4098" creationId="{2C37319B-0FC4-0FB0-979E-D474D2518721}"/>
          </ac:picMkLst>
        </pc:picChg>
      </pc:sldChg>
      <pc:sldChg chg="add">
        <pc:chgData name="Gemma Gay" userId="S::gemma.gay@ymcaeastsurrey.org.uk::86fa2e58-964b-4396-b1be-24edd4210ed9" providerId="AD" clId="Web-{D48F728E-53C2-F5FA-66AC-1067179155C8}" dt="2023-10-30T13:53:19.525" v="26"/>
        <pc:sldMkLst>
          <pc:docMk/>
          <pc:sldMk cId="1507150286" sldId="418"/>
        </pc:sldMkLst>
      </pc:sldChg>
      <pc:sldChg chg="add ord">
        <pc:chgData name="Gemma Gay" userId="S::gemma.gay@ymcaeastsurrey.org.uk::86fa2e58-964b-4396-b1be-24edd4210ed9" providerId="AD" clId="Web-{D48F728E-53C2-F5FA-66AC-1067179155C8}" dt="2023-10-30T14:15:14.091" v="86"/>
        <pc:sldMkLst>
          <pc:docMk/>
          <pc:sldMk cId="1931050962" sldId="419"/>
        </pc:sldMkLst>
      </pc:sldChg>
      <pc:sldChg chg="add del ord">
        <pc:chgData name="Gemma Gay" userId="S::gemma.gay@ymcaeastsurrey.org.uk::86fa2e58-964b-4396-b1be-24edd4210ed9" providerId="AD" clId="Web-{D48F728E-53C2-F5FA-66AC-1067179155C8}" dt="2023-10-30T16:40:19.246" v="209"/>
        <pc:sldMkLst>
          <pc:docMk/>
          <pc:sldMk cId="1689885751" sldId="420"/>
        </pc:sldMkLst>
      </pc:sldChg>
      <pc:sldChg chg="add ord">
        <pc:chgData name="Gemma Gay" userId="S::gemma.gay@ymcaeastsurrey.org.uk::86fa2e58-964b-4396-b1be-24edd4210ed9" providerId="AD" clId="Web-{D48F728E-53C2-F5FA-66AC-1067179155C8}" dt="2023-10-30T14:15:18.966" v="87"/>
        <pc:sldMkLst>
          <pc:docMk/>
          <pc:sldMk cId="1506443781" sldId="421"/>
        </pc:sldMkLst>
      </pc:sldChg>
      <pc:sldChg chg="add">
        <pc:chgData name="Gemma Gay" userId="S::gemma.gay@ymcaeastsurrey.org.uk::86fa2e58-964b-4396-b1be-24edd4210ed9" providerId="AD" clId="Web-{D48F728E-53C2-F5FA-66AC-1067179155C8}" dt="2023-10-30T13:53:31.479" v="30"/>
        <pc:sldMkLst>
          <pc:docMk/>
          <pc:sldMk cId="2929369248" sldId="422"/>
        </pc:sldMkLst>
      </pc:sldChg>
      <pc:sldChg chg="add">
        <pc:chgData name="Gemma Gay" userId="S::gemma.gay@ymcaeastsurrey.org.uk::86fa2e58-964b-4396-b1be-24edd4210ed9" providerId="AD" clId="Web-{D48F728E-53C2-F5FA-66AC-1067179155C8}" dt="2023-10-30T13:53:33.010" v="31"/>
        <pc:sldMkLst>
          <pc:docMk/>
          <pc:sldMk cId="568378694" sldId="423"/>
        </pc:sldMkLst>
      </pc:sldChg>
      <pc:sldChg chg="add">
        <pc:chgData name="Gemma Gay" userId="S::gemma.gay@ymcaeastsurrey.org.uk::86fa2e58-964b-4396-b1be-24edd4210ed9" providerId="AD" clId="Web-{D48F728E-53C2-F5FA-66AC-1067179155C8}" dt="2023-10-30T13:53:35.135" v="32"/>
        <pc:sldMkLst>
          <pc:docMk/>
          <pc:sldMk cId="3007793859" sldId="424"/>
        </pc:sldMkLst>
      </pc:sldChg>
      <pc:sldChg chg="add">
        <pc:chgData name="Gemma Gay" userId="S::gemma.gay@ymcaeastsurrey.org.uk::86fa2e58-964b-4396-b1be-24edd4210ed9" providerId="AD" clId="Web-{D48F728E-53C2-F5FA-66AC-1067179155C8}" dt="2023-10-30T13:53:37.354" v="33"/>
        <pc:sldMkLst>
          <pc:docMk/>
          <pc:sldMk cId="2714143458" sldId="425"/>
        </pc:sldMkLst>
      </pc:sldChg>
      <pc:sldChg chg="add">
        <pc:chgData name="Gemma Gay" userId="S::gemma.gay@ymcaeastsurrey.org.uk::86fa2e58-964b-4396-b1be-24edd4210ed9" providerId="AD" clId="Web-{D48F728E-53C2-F5FA-66AC-1067179155C8}" dt="2023-10-30T13:53:39.917" v="34"/>
        <pc:sldMkLst>
          <pc:docMk/>
          <pc:sldMk cId="2583688397" sldId="426"/>
        </pc:sldMkLst>
      </pc:sldChg>
      <pc:sldChg chg="add">
        <pc:chgData name="Gemma Gay" userId="S::gemma.gay@ymcaeastsurrey.org.uk::86fa2e58-964b-4396-b1be-24edd4210ed9" providerId="AD" clId="Web-{D48F728E-53C2-F5FA-66AC-1067179155C8}" dt="2023-10-30T13:53:45.636" v="35"/>
        <pc:sldMkLst>
          <pc:docMk/>
          <pc:sldMk cId="2413654851" sldId="427"/>
        </pc:sldMkLst>
      </pc:sldChg>
      <pc:sldChg chg="add">
        <pc:chgData name="Gemma Gay" userId="S::gemma.gay@ymcaeastsurrey.org.uk::86fa2e58-964b-4396-b1be-24edd4210ed9" providerId="AD" clId="Web-{D48F728E-53C2-F5FA-66AC-1067179155C8}" dt="2023-10-30T13:53:47.651" v="36"/>
        <pc:sldMkLst>
          <pc:docMk/>
          <pc:sldMk cId="2873429165" sldId="428"/>
        </pc:sldMkLst>
      </pc:sldChg>
      <pc:sldChg chg="add">
        <pc:chgData name="Gemma Gay" userId="S::gemma.gay@ymcaeastsurrey.org.uk::86fa2e58-964b-4396-b1be-24edd4210ed9" providerId="AD" clId="Web-{D48F728E-53C2-F5FA-66AC-1067179155C8}" dt="2023-10-30T13:53:50.229" v="37"/>
        <pc:sldMkLst>
          <pc:docMk/>
          <pc:sldMk cId="1306096749" sldId="429"/>
        </pc:sldMkLst>
      </pc:sldChg>
      <pc:sldChg chg="add">
        <pc:chgData name="Gemma Gay" userId="S::gemma.gay@ymcaeastsurrey.org.uk::86fa2e58-964b-4396-b1be-24edd4210ed9" providerId="AD" clId="Web-{D48F728E-53C2-F5FA-66AC-1067179155C8}" dt="2023-10-30T13:53:51.308" v="38"/>
        <pc:sldMkLst>
          <pc:docMk/>
          <pc:sldMk cId="216304159" sldId="430"/>
        </pc:sldMkLst>
      </pc:sldChg>
      <pc:sldChg chg="addSp delSp modSp new">
        <pc:chgData name="Gemma Gay" userId="S::gemma.gay@ymcaeastsurrey.org.uk::86fa2e58-964b-4396-b1be-24edd4210ed9" providerId="AD" clId="Web-{D48F728E-53C2-F5FA-66AC-1067179155C8}" dt="2023-10-30T14:10:22.036" v="51" actId="14100"/>
        <pc:sldMkLst>
          <pc:docMk/>
          <pc:sldMk cId="3590757881" sldId="431"/>
        </pc:sldMkLst>
        <pc:spChg chg="del">
          <ac:chgData name="Gemma Gay" userId="S::gemma.gay@ymcaeastsurrey.org.uk::86fa2e58-964b-4396-b1be-24edd4210ed9" providerId="AD" clId="Web-{D48F728E-53C2-F5FA-66AC-1067179155C8}" dt="2023-10-30T14:10:09.051" v="47"/>
          <ac:spMkLst>
            <pc:docMk/>
            <pc:sldMk cId="3590757881" sldId="431"/>
            <ac:spMk id="2" creationId="{473E20CD-4C89-ACC5-1135-697C81A5A608}"/>
          </ac:spMkLst>
        </pc:spChg>
        <pc:spChg chg="del">
          <ac:chgData name="Gemma Gay" userId="S::gemma.gay@ymcaeastsurrey.org.uk::86fa2e58-964b-4396-b1be-24edd4210ed9" providerId="AD" clId="Web-{D48F728E-53C2-F5FA-66AC-1067179155C8}" dt="2023-10-30T14:10:05.614" v="45"/>
          <ac:spMkLst>
            <pc:docMk/>
            <pc:sldMk cId="3590757881" sldId="431"/>
            <ac:spMk id="3" creationId="{07DEB367-2F62-5F1F-B63B-C280B89D6826}"/>
          </ac:spMkLst>
        </pc:spChg>
        <pc:spChg chg="del">
          <ac:chgData name="Gemma Gay" userId="S::gemma.gay@ymcaeastsurrey.org.uk::86fa2e58-964b-4396-b1be-24edd4210ed9" providerId="AD" clId="Web-{D48F728E-53C2-F5FA-66AC-1067179155C8}" dt="2023-10-30T14:10:11.083" v="48"/>
          <ac:spMkLst>
            <pc:docMk/>
            <pc:sldMk cId="3590757881" sldId="431"/>
            <ac:spMk id="4" creationId="{FDBC9868-60C4-92C2-B86E-66D0A0AA81FC}"/>
          </ac:spMkLst>
        </pc:spChg>
        <pc:picChg chg="add mod ord">
          <ac:chgData name="Gemma Gay" userId="S::gemma.gay@ymcaeastsurrey.org.uk::86fa2e58-964b-4396-b1be-24edd4210ed9" providerId="AD" clId="Web-{D48F728E-53C2-F5FA-66AC-1067179155C8}" dt="2023-10-30T14:10:22.036" v="51" actId="14100"/>
          <ac:picMkLst>
            <pc:docMk/>
            <pc:sldMk cId="3590757881" sldId="431"/>
            <ac:picMk id="5" creationId="{CA763C7D-9B0A-B01D-4167-0137762ECEF1}"/>
          </ac:picMkLst>
        </pc:picChg>
      </pc:sldChg>
      <pc:sldChg chg="delSp modSp new">
        <pc:chgData name="Gemma Gay" userId="S::gemma.gay@ymcaeastsurrey.org.uk::86fa2e58-964b-4396-b1be-24edd4210ed9" providerId="AD" clId="Web-{D48F728E-53C2-F5FA-66AC-1067179155C8}" dt="2023-10-30T16:28:36.237" v="173" actId="14100"/>
        <pc:sldMkLst>
          <pc:docMk/>
          <pc:sldMk cId="3041237127" sldId="432"/>
        </pc:sldMkLst>
        <pc:spChg chg="mod">
          <ac:chgData name="Gemma Gay" userId="S::gemma.gay@ymcaeastsurrey.org.uk::86fa2e58-964b-4396-b1be-24edd4210ed9" providerId="AD" clId="Web-{D48F728E-53C2-F5FA-66AC-1067179155C8}" dt="2023-10-30T16:28:28.581" v="171" actId="20577"/>
          <ac:spMkLst>
            <pc:docMk/>
            <pc:sldMk cId="3041237127" sldId="432"/>
            <ac:spMk id="2" creationId="{3BD7C3B7-F5DF-42E1-F3A0-C51DBC882CD7}"/>
          </ac:spMkLst>
        </pc:spChg>
        <pc:spChg chg="mod">
          <ac:chgData name="Gemma Gay" userId="S::gemma.gay@ymcaeastsurrey.org.uk::86fa2e58-964b-4396-b1be-24edd4210ed9" providerId="AD" clId="Web-{D48F728E-53C2-F5FA-66AC-1067179155C8}" dt="2023-10-30T16:28:36.237" v="173" actId="14100"/>
          <ac:spMkLst>
            <pc:docMk/>
            <pc:sldMk cId="3041237127" sldId="432"/>
            <ac:spMk id="3" creationId="{167F2036-010F-F7DC-4E1A-68E5240E8521}"/>
          </ac:spMkLst>
        </pc:spChg>
        <pc:spChg chg="del">
          <ac:chgData name="Gemma Gay" userId="S::gemma.gay@ymcaeastsurrey.org.uk::86fa2e58-964b-4396-b1be-24edd4210ed9" providerId="AD" clId="Web-{D48F728E-53C2-F5FA-66AC-1067179155C8}" dt="2023-10-30T16:28:29.049" v="172"/>
          <ac:spMkLst>
            <pc:docMk/>
            <pc:sldMk cId="3041237127" sldId="432"/>
            <ac:spMk id="4" creationId="{12462603-2596-3BB7-02FB-578F78454304}"/>
          </ac:spMkLst>
        </pc:spChg>
      </pc:sldChg>
      <pc:sldChg chg="add del">
        <pc:chgData name="Gemma Gay" userId="S::gemma.gay@ymcaeastsurrey.org.uk::86fa2e58-964b-4396-b1be-24edd4210ed9" providerId="AD" clId="Web-{D48F728E-53C2-F5FA-66AC-1067179155C8}" dt="2023-10-30T16:40:50.810" v="215"/>
        <pc:sldMkLst>
          <pc:docMk/>
          <pc:sldMk cId="87724062" sldId="433"/>
        </pc:sldMkLst>
      </pc:sldChg>
      <pc:sldChg chg="add ord">
        <pc:chgData name="Gemma Gay" userId="S::gemma.gay@ymcaeastsurrey.org.uk::86fa2e58-964b-4396-b1be-24edd4210ed9" providerId="AD" clId="Web-{D48F728E-53C2-F5FA-66AC-1067179155C8}" dt="2023-10-30T16:39:40.995" v="207"/>
        <pc:sldMkLst>
          <pc:docMk/>
          <pc:sldMk cId="1141777593" sldId="434"/>
        </pc:sldMkLst>
      </pc:sldChg>
      <pc:sldChg chg="addSp add ord">
        <pc:chgData name="Gemma Gay" userId="S::gemma.gay@ymcaeastsurrey.org.uk::86fa2e58-964b-4396-b1be-24edd4210ed9" providerId="AD" clId="Web-{D48F728E-53C2-F5FA-66AC-1067179155C8}" dt="2023-10-30T16:40:58.654" v="216"/>
        <pc:sldMkLst>
          <pc:docMk/>
          <pc:sldMk cId="494793046" sldId="435"/>
        </pc:sldMkLst>
        <pc:inkChg chg="add">
          <ac:chgData name="Gemma Gay" userId="S::gemma.gay@ymcaeastsurrey.org.uk::86fa2e58-964b-4396-b1be-24edd4210ed9" providerId="AD" clId="Web-{D48F728E-53C2-F5FA-66AC-1067179155C8}" dt="2023-10-30T16:40:39.872" v="210"/>
          <ac:inkMkLst>
            <pc:docMk/>
            <pc:sldMk cId="494793046" sldId="435"/>
            <ac:inkMk id="2" creationId="{6309F6DE-5040-341D-BE9E-FB4700DE6839}"/>
          </ac:inkMkLst>
        </pc:inkChg>
        <pc:inkChg chg="add">
          <ac:chgData name="Gemma Gay" userId="S::gemma.gay@ymcaeastsurrey.org.uk::86fa2e58-964b-4396-b1be-24edd4210ed9" providerId="AD" clId="Web-{D48F728E-53C2-F5FA-66AC-1067179155C8}" dt="2023-10-30T16:40:41.137" v="211"/>
          <ac:inkMkLst>
            <pc:docMk/>
            <pc:sldMk cId="494793046" sldId="435"/>
            <ac:inkMk id="5" creationId="{9C6280F5-B5E6-28A5-FE96-DC11DA0D3755}"/>
          </ac:inkMkLst>
        </pc:inkChg>
        <pc:inkChg chg="add">
          <ac:chgData name="Gemma Gay" userId="S::gemma.gay@ymcaeastsurrey.org.uk::86fa2e58-964b-4396-b1be-24edd4210ed9" providerId="AD" clId="Web-{D48F728E-53C2-F5FA-66AC-1067179155C8}" dt="2023-10-30T16:40:42.622" v="212"/>
          <ac:inkMkLst>
            <pc:docMk/>
            <pc:sldMk cId="494793046" sldId="435"/>
            <ac:inkMk id="7" creationId="{90232B2D-B47A-058F-9D87-1CD0E3B336DC}"/>
          </ac:inkMkLst>
        </pc:inkChg>
        <pc:inkChg chg="add">
          <ac:chgData name="Gemma Gay" userId="S::gemma.gay@ymcaeastsurrey.org.uk::86fa2e58-964b-4396-b1be-24edd4210ed9" providerId="AD" clId="Web-{D48F728E-53C2-F5FA-66AC-1067179155C8}" dt="2023-10-30T16:40:42.622" v="213"/>
          <ac:inkMkLst>
            <pc:docMk/>
            <pc:sldMk cId="494793046" sldId="435"/>
            <ac:inkMk id="8" creationId="{C4F0A813-BA19-FA4E-33C6-F4B266FA824E}"/>
          </ac:inkMkLst>
        </pc:inkChg>
        <pc:inkChg chg="add">
          <ac:chgData name="Gemma Gay" userId="S::gemma.gay@ymcaeastsurrey.org.uk::86fa2e58-964b-4396-b1be-24edd4210ed9" providerId="AD" clId="Web-{D48F728E-53C2-F5FA-66AC-1067179155C8}" dt="2023-10-30T16:40:44.887" v="214"/>
          <ac:inkMkLst>
            <pc:docMk/>
            <pc:sldMk cId="494793046" sldId="435"/>
            <ac:inkMk id="9" creationId="{AA6FC24B-D3B0-34FD-1760-43D1A9FD577C}"/>
          </ac:inkMkLst>
        </pc:inkChg>
      </pc:sldChg>
      <pc:sldChg chg="add">
        <pc:chgData name="Gemma Gay" userId="S::gemma.gay@ymcaeastsurrey.org.uk::86fa2e58-964b-4396-b1be-24edd4210ed9" providerId="AD" clId="Web-{D48F728E-53C2-F5FA-66AC-1067179155C8}" dt="2023-10-30T16:39:06.712" v="205"/>
        <pc:sldMkLst>
          <pc:docMk/>
          <pc:sldMk cId="3135475054" sldId="436"/>
        </pc:sldMkLst>
      </pc:sldChg>
      <pc:sldChg chg="add">
        <pc:chgData name="Gemma Gay" userId="S::gemma.gay@ymcaeastsurrey.org.uk::86fa2e58-964b-4396-b1be-24edd4210ed9" providerId="AD" clId="Web-{D48F728E-53C2-F5FA-66AC-1067179155C8}" dt="2023-10-30T16:39:08.744" v="206"/>
        <pc:sldMkLst>
          <pc:docMk/>
          <pc:sldMk cId="2031308727" sldId="437"/>
        </pc:sldMkLst>
      </pc:sldChg>
      <pc:sldChg chg="add">
        <pc:chgData name="Gemma Gay" userId="S::gemma.gay@ymcaeastsurrey.org.uk::86fa2e58-964b-4396-b1be-24edd4210ed9" providerId="AD" clId="Web-{D48F728E-53C2-F5FA-66AC-1067179155C8}" dt="2023-10-30T16:41:33.952" v="217"/>
        <pc:sldMkLst>
          <pc:docMk/>
          <pc:sldMk cId="906120966" sldId="438"/>
        </pc:sldMkLst>
      </pc:sldChg>
      <pc:sldMasterChg chg="add addSldLayout">
        <pc:chgData name="Gemma Gay" userId="S::gemma.gay@ymcaeastsurrey.org.uk::86fa2e58-964b-4396-b1be-24edd4210ed9" providerId="AD" clId="Web-{D48F728E-53C2-F5FA-66AC-1067179155C8}" dt="2023-10-30T13:53:11.166" v="24"/>
        <pc:sldMasterMkLst>
          <pc:docMk/>
          <pc:sldMasterMk cId="732759899" sldId="2147483654"/>
        </pc:sldMasterMkLst>
        <pc:sldLayoutChg chg="add">
          <pc:chgData name="Gemma Gay" userId="S::gemma.gay@ymcaeastsurrey.org.uk::86fa2e58-964b-4396-b1be-24edd4210ed9" providerId="AD" clId="Web-{D48F728E-53C2-F5FA-66AC-1067179155C8}" dt="2023-10-30T13:53:11.166" v="24"/>
          <pc:sldLayoutMkLst>
            <pc:docMk/>
            <pc:sldMasterMk cId="732759899" sldId="2147483654"/>
            <pc:sldLayoutMk cId="3295358971" sldId="2147483743"/>
          </pc:sldLayoutMkLst>
        </pc:sldLayoutChg>
      </pc:sldMasterChg>
      <pc:sldMasterChg chg="modSldLayout">
        <pc:chgData name="Gemma Gay" userId="S::gemma.gay@ymcaeastsurrey.org.uk::86fa2e58-964b-4396-b1be-24edd4210ed9" providerId="AD" clId="Web-{D48F728E-53C2-F5FA-66AC-1067179155C8}" dt="2023-10-30T13:53:19.525" v="26"/>
        <pc:sldMasterMkLst>
          <pc:docMk/>
          <pc:sldMasterMk cId="1217748025" sldId="2147483665"/>
        </pc:sldMasterMkLst>
        <pc:sldLayoutChg chg="replId">
          <pc:chgData name="Gemma Gay" userId="S::gemma.gay@ymcaeastsurrey.org.uk::86fa2e58-964b-4396-b1be-24edd4210ed9" providerId="AD" clId="Web-{D48F728E-53C2-F5FA-66AC-1067179155C8}" dt="2023-10-30T13:53:19.525" v="26"/>
          <pc:sldLayoutMkLst>
            <pc:docMk/>
            <pc:sldMasterMk cId="1217748025" sldId="2147483665"/>
            <pc:sldLayoutMk cId="493483025" sldId="2147483745"/>
          </pc:sldLayoutMkLst>
        </pc:sldLayoutChg>
      </pc:sldMasterChg>
      <pc:sldMasterChg chg="addSldLayout delSldLayout">
        <pc:chgData name="Gemma Gay" userId="S::gemma.gay@ymcaeastsurrey.org.uk::86fa2e58-964b-4396-b1be-24edd4210ed9" providerId="AD" clId="Web-{D48F728E-53C2-F5FA-66AC-1067179155C8}" dt="2023-10-30T13:49:47.520" v="11"/>
        <pc:sldMasterMkLst>
          <pc:docMk/>
          <pc:sldMasterMk cId="3228084125" sldId="2147483672"/>
        </pc:sldMasterMkLst>
        <pc:sldLayoutChg chg="add del">
          <pc:chgData name="Gemma Gay" userId="S::gemma.gay@ymcaeastsurrey.org.uk::86fa2e58-964b-4396-b1be-24edd4210ed9" providerId="AD" clId="Web-{D48F728E-53C2-F5FA-66AC-1067179155C8}" dt="2023-10-30T13:49:47.520" v="11"/>
          <pc:sldLayoutMkLst>
            <pc:docMk/>
            <pc:sldMasterMk cId="3228084125" sldId="2147483672"/>
            <pc:sldLayoutMk cId="1022581917" sldId="2147483674"/>
          </pc:sldLayoutMkLst>
        </pc:sldLayoutChg>
      </pc:sldMasterChg>
      <pc:sldMasterChg chg="add del addSldLayout delSldLayout">
        <pc:chgData name="Gemma Gay" userId="S::gemma.gay@ymcaeastsurrey.org.uk::86fa2e58-964b-4396-b1be-24edd4210ed9" providerId="AD" clId="Web-{D48F728E-53C2-F5FA-66AC-1067179155C8}" dt="2023-10-30T13:53:50.229" v="37"/>
        <pc:sldMasterMkLst>
          <pc:docMk/>
          <pc:sldMasterMk cId="2994445054" sldId="2147483687"/>
        </pc:sldMasterMkLst>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785294186" sldId="2147483679"/>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447328487" sldId="2147483688"/>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489761522" sldId="2147483689"/>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302023254" sldId="2147483690"/>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011290149" sldId="2147483691"/>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2880064023" sldId="2147483692"/>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039109933" sldId="2147483693"/>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857245162" sldId="2147483694"/>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4141828167" sldId="2147483695"/>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2984353131" sldId="2147483696"/>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4005347156" sldId="2147483697"/>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326834837" sldId="2147483698"/>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800374935" sldId="2147483699"/>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95291485" sldId="2147483700"/>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2298697311" sldId="2147483701"/>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361553533" sldId="2147483702"/>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184138406" sldId="2147483703"/>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2606426139" sldId="2147483704"/>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831666532" sldId="2147483705"/>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4223928173" sldId="2147483712"/>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953419653" sldId="2147483713"/>
          </pc:sldLayoutMkLst>
        </pc:sldLayoutChg>
        <pc:sldLayoutChg chg="add del">
          <pc:chgData name="Gemma Gay" userId="S::gemma.gay@ymcaeastsurrey.org.uk::86fa2e58-964b-4396-b1be-24edd4210ed9" providerId="AD" clId="Web-{D48F728E-53C2-F5FA-66AC-1067179155C8}" dt="2023-10-30T13:53:50.229" v="37"/>
          <pc:sldLayoutMkLst>
            <pc:docMk/>
            <pc:sldMasterMk cId="2994445054" sldId="2147483687"/>
            <pc:sldLayoutMk cId="2036601429" sldId="2147483714"/>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593756543" sldId="2147483715"/>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922375022" sldId="2147483716"/>
          </pc:sldLayoutMkLst>
        </pc:sldLayoutChg>
        <pc:sldLayoutChg chg="add del">
          <pc:chgData name="Gemma Gay" userId="S::gemma.gay@ymcaeastsurrey.org.uk::86fa2e58-964b-4396-b1be-24edd4210ed9" providerId="AD" clId="Web-{D48F728E-53C2-F5FA-66AC-1067179155C8}" dt="2023-10-30T13:53:23.166" v="27"/>
          <pc:sldLayoutMkLst>
            <pc:docMk/>
            <pc:sldMasterMk cId="2994445054" sldId="2147483687"/>
            <pc:sldLayoutMk cId="2032810571" sldId="2147483717"/>
          </pc:sldLayoutMkLst>
        </pc:sldLayoutChg>
        <pc:sldLayoutChg chg="add del">
          <pc:chgData name="Gemma Gay" userId="S::gemma.gay@ymcaeastsurrey.org.uk::86fa2e58-964b-4396-b1be-24edd4210ed9" providerId="AD" clId="Web-{D48F728E-53C2-F5FA-66AC-1067179155C8}" dt="2023-10-30T13:53:15.275" v="25"/>
          <pc:sldLayoutMkLst>
            <pc:docMk/>
            <pc:sldMasterMk cId="2994445054" sldId="2147483687"/>
            <pc:sldLayoutMk cId="2810530110" sldId="2147483720"/>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4198069808" sldId="2147483721"/>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542753218" sldId="2147483722"/>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133836355" sldId="2147483723"/>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470992315" sldId="2147483724"/>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532263530" sldId="2147483725"/>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445243725" sldId="2147483726"/>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3892548495" sldId="2147483727"/>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2990319048" sldId="2147483728"/>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1335938831" sldId="2147483729"/>
          </pc:sldLayoutMkLst>
        </pc:sldLayoutChg>
        <pc:sldLayoutChg chg="add del">
          <pc:chgData name="Gemma Gay" userId="S::gemma.gay@ymcaeastsurrey.org.uk::86fa2e58-964b-4396-b1be-24edd4210ed9" providerId="AD" clId="Web-{D48F728E-53C2-F5FA-66AC-1067179155C8}" dt="2023-10-30T13:53:19.525" v="26"/>
          <pc:sldLayoutMkLst>
            <pc:docMk/>
            <pc:sldMasterMk cId="2994445054" sldId="2147483687"/>
            <pc:sldLayoutMk cId="4249880311" sldId="2147483744"/>
          </pc:sldLayoutMkLst>
        </pc:sldLayoutChg>
        <pc:sldLayoutChg chg="add del">
          <pc:chgData name="Gemma Gay" userId="S::gemma.gay@ymcaeastsurrey.org.uk::86fa2e58-964b-4396-b1be-24edd4210ed9" providerId="AD" clId="Web-{D48F728E-53C2-F5FA-66AC-1067179155C8}" dt="2023-10-30T13:50:23.162" v="13"/>
          <pc:sldLayoutMkLst>
            <pc:docMk/>
            <pc:sldMasterMk cId="2994445054" sldId="2147483687"/>
            <pc:sldLayoutMk cId="2285051706" sldId="2147483745"/>
          </pc:sldLayoutMkLst>
        </pc:sldLayoutChg>
      </pc:sldMasterChg>
    </pc:docChg>
  </pc:docChgLst>
  <pc:docChgLst>
    <pc:chgData name="Gemma Gay" userId="86fa2e58-964b-4396-b1be-24edd4210ed9" providerId="ADAL" clId="{1D4352C6-8E04-4697-903F-EA2315B241F9}"/>
    <pc:docChg chg="modSld sldOrd">
      <pc:chgData name="Gemma Gay" userId="86fa2e58-964b-4396-b1be-24edd4210ed9" providerId="ADAL" clId="{1D4352C6-8E04-4697-903F-EA2315B241F9}" dt="2024-02-21T09:14:29.808" v="47" actId="14100"/>
      <pc:docMkLst>
        <pc:docMk/>
      </pc:docMkLst>
      <pc:sldChg chg="addSp modSp mod ord">
        <pc:chgData name="Gemma Gay" userId="86fa2e58-964b-4396-b1be-24edd4210ed9" providerId="ADAL" clId="{1D4352C6-8E04-4697-903F-EA2315B241F9}" dt="2024-02-21T09:14:29.808" v="47" actId="14100"/>
        <pc:sldMkLst>
          <pc:docMk/>
          <pc:sldMk cId="3596725404" sldId="279"/>
        </pc:sldMkLst>
        <pc:spChg chg="add mod">
          <ac:chgData name="Gemma Gay" userId="86fa2e58-964b-4396-b1be-24edd4210ed9" providerId="ADAL" clId="{1D4352C6-8E04-4697-903F-EA2315B241F9}" dt="2024-02-21T09:14:29.808" v="47" actId="14100"/>
          <ac:spMkLst>
            <pc:docMk/>
            <pc:sldMk cId="3596725404" sldId="279"/>
            <ac:spMk id="2" creationId="{C5350F37-9C36-8A3A-570F-7F2EE8D56F5C}"/>
          </ac:spMkLst>
        </pc:spChg>
        <pc:picChg chg="add mod">
          <ac:chgData name="Gemma Gay" userId="86fa2e58-964b-4396-b1be-24edd4210ed9" providerId="ADAL" clId="{1D4352C6-8E04-4697-903F-EA2315B241F9}" dt="2024-02-21T09:13:25.646" v="5" actId="1076"/>
          <ac:picMkLst>
            <pc:docMk/>
            <pc:sldMk cId="3596725404" sldId="279"/>
            <ac:picMk id="1026" creationId="{60EFF603-5F47-B490-1832-3677C756D4EC}"/>
          </ac:picMkLst>
        </pc:picChg>
      </pc:sldChg>
      <pc:sldChg chg="mod modShow">
        <pc:chgData name="Gemma Gay" userId="86fa2e58-964b-4396-b1be-24edd4210ed9" providerId="ADAL" clId="{1D4352C6-8E04-4697-903F-EA2315B241F9}" dt="2024-02-21T09:09:19.894" v="0" actId="729"/>
        <pc:sldMkLst>
          <pc:docMk/>
          <pc:sldMk cId="1931050962" sldId="419"/>
        </pc:sldMkLst>
      </pc:sldChg>
    </pc:docChg>
  </pc:docChgLst>
  <pc:docChgLst>
    <pc:chgData name="Gemma Gay" userId="S::gemma.gay@ymcaeastsurrey.org.uk::86fa2e58-964b-4396-b1be-24edd4210ed9" providerId="AD" clId="Web-{1E71E1A9-E8FF-0E05-0646-819B5679035B}"/>
    <pc:docChg chg="modSld">
      <pc:chgData name="Gemma Gay" userId="S::gemma.gay@ymcaeastsurrey.org.uk::86fa2e58-964b-4396-b1be-24edd4210ed9" providerId="AD" clId="Web-{1E71E1A9-E8FF-0E05-0646-819B5679035B}" dt="2023-11-10T12:04:17.871" v="54" actId="20577"/>
      <pc:docMkLst>
        <pc:docMk/>
      </pc:docMkLst>
      <pc:sldChg chg="modSp">
        <pc:chgData name="Gemma Gay" userId="S::gemma.gay@ymcaeastsurrey.org.uk::86fa2e58-964b-4396-b1be-24edd4210ed9" providerId="AD" clId="Web-{1E71E1A9-E8FF-0E05-0646-819B5679035B}" dt="2023-11-10T12:03:59.917" v="51" actId="20577"/>
        <pc:sldMkLst>
          <pc:docMk/>
          <pc:sldMk cId="2043034449" sldId="257"/>
        </pc:sldMkLst>
        <pc:spChg chg="mod">
          <ac:chgData name="Gemma Gay" userId="S::gemma.gay@ymcaeastsurrey.org.uk::86fa2e58-964b-4396-b1be-24edd4210ed9" providerId="AD" clId="Web-{1E71E1A9-E8FF-0E05-0646-819B5679035B}" dt="2023-11-10T12:03:59.917" v="51" actId="20577"/>
          <ac:spMkLst>
            <pc:docMk/>
            <pc:sldMk cId="2043034449" sldId="257"/>
            <ac:spMk id="2" creationId="{0912A09C-82C6-96E5-3BDE-1455DDDC03C7}"/>
          </ac:spMkLst>
        </pc:spChg>
      </pc:sldChg>
      <pc:sldChg chg="modSp">
        <pc:chgData name="Gemma Gay" userId="S::gemma.gay@ymcaeastsurrey.org.uk::86fa2e58-964b-4396-b1be-24edd4210ed9" providerId="AD" clId="Web-{1E71E1A9-E8FF-0E05-0646-819B5679035B}" dt="2023-11-10T12:04:17.871" v="54" actId="20577"/>
        <pc:sldMkLst>
          <pc:docMk/>
          <pc:sldMk cId="2873429165" sldId="428"/>
        </pc:sldMkLst>
        <pc:spChg chg="mod">
          <ac:chgData name="Gemma Gay" userId="S::gemma.gay@ymcaeastsurrey.org.uk::86fa2e58-964b-4396-b1be-24edd4210ed9" providerId="AD" clId="Web-{1E71E1A9-E8FF-0E05-0646-819B5679035B}" dt="2023-11-10T12:04:17.871" v="54" actId="20577"/>
          <ac:spMkLst>
            <pc:docMk/>
            <pc:sldMk cId="2873429165" sldId="428"/>
            <ac:spMk id="2" creationId="{00000000-0000-0000-0000-000000000000}"/>
          </ac:spMkLst>
        </pc:spChg>
      </pc:sldChg>
    </pc:docChg>
  </pc:docChgLst>
  <pc:docChgLst>
    <pc:chgData name="Gemma Gay" userId="S::gemma.gay@ymcaeastsurrey.org.uk::86fa2e58-964b-4396-b1be-24edd4210ed9" providerId="AD" clId="Web-{722D2A2D-C4C8-B642-0F04-E62A48DB176C}"/>
    <pc:docChg chg="delSld modSld sldOrd">
      <pc:chgData name="Gemma Gay" userId="S::gemma.gay@ymcaeastsurrey.org.uk::86fa2e58-964b-4396-b1be-24edd4210ed9" providerId="AD" clId="Web-{722D2A2D-C4C8-B642-0F04-E62A48DB176C}" dt="2023-11-06T15:00:59.608" v="75"/>
      <pc:docMkLst>
        <pc:docMk/>
      </pc:docMkLst>
      <pc:sldChg chg="addSp modSp">
        <pc:chgData name="Gemma Gay" userId="S::gemma.gay@ymcaeastsurrey.org.uk::86fa2e58-964b-4396-b1be-24edd4210ed9" providerId="AD" clId="Web-{722D2A2D-C4C8-B642-0F04-E62A48DB176C}" dt="2023-11-06T15:00:59.608" v="75"/>
        <pc:sldMkLst>
          <pc:docMk/>
          <pc:sldMk cId="2246080649" sldId="385"/>
        </pc:sldMkLst>
        <pc:picChg chg="add mod">
          <ac:chgData name="Gemma Gay" userId="S::gemma.gay@ymcaeastsurrey.org.uk::86fa2e58-964b-4396-b1be-24edd4210ed9" providerId="AD" clId="Web-{722D2A2D-C4C8-B642-0F04-E62A48DB176C}" dt="2023-11-06T15:00:59.608" v="75"/>
          <ac:picMkLst>
            <pc:docMk/>
            <pc:sldMk cId="2246080649" sldId="385"/>
            <ac:picMk id="2" creationId="{E371B71F-FD28-293B-D9B0-4DEA447D95C6}"/>
          </ac:picMkLst>
        </pc:picChg>
      </pc:sldChg>
      <pc:sldChg chg="addSp delSp modSp mod chgLayout">
        <pc:chgData name="Gemma Gay" userId="S::gemma.gay@ymcaeastsurrey.org.uk::86fa2e58-964b-4396-b1be-24edd4210ed9" providerId="AD" clId="Web-{722D2A2D-C4C8-B642-0F04-E62A48DB176C}" dt="2023-11-06T14:21:51.086" v="65" actId="1076"/>
        <pc:sldMkLst>
          <pc:docMk/>
          <pc:sldMk cId="3018199403" sldId="411"/>
        </pc:sldMkLst>
        <pc:spChg chg="add del mod ord">
          <ac:chgData name="Gemma Gay" userId="S::gemma.gay@ymcaeastsurrey.org.uk::86fa2e58-964b-4396-b1be-24edd4210ed9" providerId="AD" clId="Web-{722D2A2D-C4C8-B642-0F04-E62A48DB176C}" dt="2023-11-06T14:21:33.914" v="60"/>
          <ac:spMkLst>
            <pc:docMk/>
            <pc:sldMk cId="3018199403" sldId="411"/>
            <ac:spMk id="2" creationId="{00000000-0000-0000-0000-000000000000}"/>
          </ac:spMkLst>
        </pc:spChg>
        <pc:spChg chg="mod">
          <ac:chgData name="Gemma Gay" userId="S::gemma.gay@ymcaeastsurrey.org.uk::86fa2e58-964b-4396-b1be-24edd4210ed9" providerId="AD" clId="Web-{722D2A2D-C4C8-B642-0F04-E62A48DB176C}" dt="2023-11-06T14:21:40.664" v="61" actId="1076"/>
          <ac:spMkLst>
            <pc:docMk/>
            <pc:sldMk cId="3018199403" sldId="411"/>
            <ac:spMk id="4" creationId="{00000000-0000-0000-0000-000000000000}"/>
          </ac:spMkLst>
        </pc:spChg>
        <pc:spChg chg="add del mod ord">
          <ac:chgData name="Gemma Gay" userId="S::gemma.gay@ymcaeastsurrey.org.uk::86fa2e58-964b-4396-b1be-24edd4210ed9" providerId="AD" clId="Web-{722D2A2D-C4C8-B642-0F04-E62A48DB176C}" dt="2023-11-06T14:21:22.523" v="57"/>
          <ac:spMkLst>
            <pc:docMk/>
            <pc:sldMk cId="3018199403" sldId="411"/>
            <ac:spMk id="5" creationId="{C0F7B10A-1DC8-1FCF-F5A3-A01905096024}"/>
          </ac:spMkLst>
        </pc:spChg>
        <pc:spChg chg="add del mod ord">
          <ac:chgData name="Gemma Gay" userId="S::gemma.gay@ymcaeastsurrey.org.uk::86fa2e58-964b-4396-b1be-24edd4210ed9" providerId="AD" clId="Web-{722D2A2D-C4C8-B642-0F04-E62A48DB176C}" dt="2023-11-06T14:21:26.198" v="58"/>
          <ac:spMkLst>
            <pc:docMk/>
            <pc:sldMk cId="3018199403" sldId="411"/>
            <ac:spMk id="6" creationId="{D6DAE93A-D170-E59E-51F8-D4038A0B5EE7}"/>
          </ac:spMkLst>
        </pc:spChg>
        <pc:spChg chg="add del mod">
          <ac:chgData name="Gemma Gay" userId="S::gemma.gay@ymcaeastsurrey.org.uk::86fa2e58-964b-4396-b1be-24edd4210ed9" providerId="AD" clId="Web-{722D2A2D-C4C8-B642-0F04-E62A48DB176C}" dt="2023-11-06T14:21:33.914" v="60"/>
          <ac:spMkLst>
            <pc:docMk/>
            <pc:sldMk cId="3018199403" sldId="411"/>
            <ac:spMk id="8" creationId="{9AC7224F-13CD-CBBD-E6A9-68F5794430D8}"/>
          </ac:spMkLst>
        </pc:spChg>
        <pc:picChg chg="add mod">
          <ac:chgData name="Gemma Gay" userId="S::gemma.gay@ymcaeastsurrey.org.uk::86fa2e58-964b-4396-b1be-24edd4210ed9" providerId="AD" clId="Web-{722D2A2D-C4C8-B642-0F04-E62A48DB176C}" dt="2023-11-06T14:21:51.086" v="65" actId="1076"/>
          <ac:picMkLst>
            <pc:docMk/>
            <pc:sldMk cId="3018199403" sldId="411"/>
            <ac:picMk id="9" creationId="{B81DF5AD-705D-FFA6-F2AC-BF061E313F4D}"/>
          </ac:picMkLst>
        </pc:picChg>
      </pc:sldChg>
      <pc:sldChg chg="ord">
        <pc:chgData name="Gemma Gay" userId="S::gemma.gay@ymcaeastsurrey.org.uk::86fa2e58-964b-4396-b1be-24edd4210ed9" providerId="AD" clId="Web-{722D2A2D-C4C8-B642-0F04-E62A48DB176C}" dt="2023-11-06T14:22:20.571" v="69"/>
        <pc:sldMkLst>
          <pc:docMk/>
          <pc:sldMk cId="371483235" sldId="412"/>
        </pc:sldMkLst>
      </pc:sldChg>
      <pc:sldChg chg="modSp del">
        <pc:chgData name="Gemma Gay" userId="S::gemma.gay@ymcaeastsurrey.org.uk::86fa2e58-964b-4396-b1be-24edd4210ed9" providerId="AD" clId="Web-{722D2A2D-C4C8-B642-0F04-E62A48DB176C}" dt="2023-11-06T14:36:40.390" v="73"/>
        <pc:sldMkLst>
          <pc:docMk/>
          <pc:sldMk cId="4234393030" sldId="414"/>
        </pc:sldMkLst>
        <pc:picChg chg="mod">
          <ac:chgData name="Gemma Gay" userId="S::gemma.gay@ymcaeastsurrey.org.uk::86fa2e58-964b-4396-b1be-24edd4210ed9" providerId="AD" clId="Web-{722D2A2D-C4C8-B642-0F04-E62A48DB176C}" dt="2023-11-06T14:36:34.874" v="72" actId="14100"/>
          <ac:picMkLst>
            <pc:docMk/>
            <pc:sldMk cId="4234393030" sldId="414"/>
            <ac:picMk id="2" creationId="{2EB5ABF6-29C5-2DBC-1F8B-AFEFF813D043}"/>
          </ac:picMkLst>
        </pc:picChg>
      </pc:sldChg>
      <pc:sldChg chg="del">
        <pc:chgData name="Gemma Gay" userId="S::gemma.gay@ymcaeastsurrey.org.uk::86fa2e58-964b-4396-b1be-24edd4210ed9" providerId="AD" clId="Web-{722D2A2D-C4C8-B642-0F04-E62A48DB176C}" dt="2023-11-06T14:36:23.467" v="71"/>
        <pc:sldMkLst>
          <pc:docMk/>
          <pc:sldMk cId="686410390" sldId="415"/>
        </pc:sldMkLst>
      </pc:sldChg>
      <pc:sldChg chg="addSp modSp">
        <pc:chgData name="Gemma Gay" userId="S::gemma.gay@ymcaeastsurrey.org.uk::86fa2e58-964b-4396-b1be-24edd4210ed9" providerId="AD" clId="Web-{722D2A2D-C4C8-B642-0F04-E62A48DB176C}" dt="2023-11-06T14:22:03.242" v="68" actId="14100"/>
        <pc:sldMkLst>
          <pc:docMk/>
          <pc:sldMk cId="422648548" sldId="416"/>
        </pc:sldMkLst>
        <pc:picChg chg="add mod">
          <ac:chgData name="Gemma Gay" userId="S::gemma.gay@ymcaeastsurrey.org.uk::86fa2e58-964b-4396-b1be-24edd4210ed9" providerId="AD" clId="Web-{722D2A2D-C4C8-B642-0F04-E62A48DB176C}" dt="2023-11-06T14:22:03.242" v="68" actId="14100"/>
          <ac:picMkLst>
            <pc:docMk/>
            <pc:sldMk cId="422648548" sldId="416"/>
            <ac:picMk id="2" creationId="{AA3A35E1-6560-B579-F794-B0CFEF6D10F8}"/>
          </ac:picMkLst>
        </pc:picChg>
      </pc:sldChg>
      <pc:sldChg chg="ord">
        <pc:chgData name="Gemma Gay" userId="S::gemma.gay@ymcaeastsurrey.org.uk::86fa2e58-964b-4396-b1be-24edd4210ed9" providerId="AD" clId="Web-{722D2A2D-C4C8-B642-0F04-E62A48DB176C}" dt="2023-11-06T14:23:09.041" v="70"/>
        <pc:sldMkLst>
          <pc:docMk/>
          <pc:sldMk cId="1931050962" sldId="419"/>
        </pc:sldMkLst>
      </pc:sldChg>
      <pc:sldChg chg="ord">
        <pc:chgData name="Gemma Gay" userId="S::gemma.gay@ymcaeastsurrey.org.uk::86fa2e58-964b-4396-b1be-24edd4210ed9" providerId="AD" clId="Web-{722D2A2D-C4C8-B642-0F04-E62A48DB176C}" dt="2023-11-06T14:15:47.952" v="5"/>
        <pc:sldMkLst>
          <pc:docMk/>
          <pc:sldMk cId="1506443781" sldId="421"/>
        </pc:sldMkLst>
      </pc:sldChg>
      <pc:sldChg chg="mod modShow">
        <pc:chgData name="Gemma Gay" userId="S::gemma.gay@ymcaeastsurrey.org.uk::86fa2e58-964b-4396-b1be-24edd4210ed9" providerId="AD" clId="Web-{722D2A2D-C4C8-B642-0F04-E62A48DB176C}" dt="2023-11-06T14:36:57.297" v="74"/>
        <pc:sldMkLst>
          <pc:docMk/>
          <pc:sldMk cId="2583688397" sldId="426"/>
        </pc:sldMkLst>
      </pc:sldChg>
      <pc:sldChg chg="addSp delSp modSp mod ord setBg modClrScheme chgLayout">
        <pc:chgData name="Gemma Gay" userId="S::gemma.gay@ymcaeastsurrey.org.uk::86fa2e58-964b-4396-b1be-24edd4210ed9" providerId="AD" clId="Web-{722D2A2D-C4C8-B642-0F04-E62A48DB176C}" dt="2023-11-06T14:21:11.054" v="55" actId="14100"/>
        <pc:sldMkLst>
          <pc:docMk/>
          <pc:sldMk cId="494793046" sldId="435"/>
        </pc:sldMkLst>
        <pc:spChg chg="mod">
          <ac:chgData name="Gemma Gay" userId="S::gemma.gay@ymcaeastsurrey.org.uk::86fa2e58-964b-4396-b1be-24edd4210ed9" providerId="AD" clId="Web-{722D2A2D-C4C8-B642-0F04-E62A48DB176C}" dt="2023-11-06T14:18:38.393" v="31" actId="1076"/>
          <ac:spMkLst>
            <pc:docMk/>
            <pc:sldMk cId="494793046" sldId="435"/>
            <ac:spMk id="4" creationId="{D5021233-3008-44E6-B221-4B00D0FA0A92}"/>
          </ac:spMkLst>
        </pc:spChg>
        <pc:spChg chg="mod">
          <ac:chgData name="Gemma Gay" userId="S::gemma.gay@ymcaeastsurrey.org.uk::86fa2e58-964b-4396-b1be-24edd4210ed9" providerId="AD" clId="Web-{722D2A2D-C4C8-B642-0F04-E62A48DB176C}" dt="2023-11-06T14:18:11.221" v="26" actId="1076"/>
          <ac:spMkLst>
            <pc:docMk/>
            <pc:sldMk cId="494793046" sldId="435"/>
            <ac:spMk id="6" creationId="{20974075-88B1-4682-A6C9-D78206CA4C77}"/>
          </ac:spMkLst>
        </pc:spChg>
        <pc:spChg chg="add mod ord">
          <ac:chgData name="Gemma Gay" userId="S::gemma.gay@ymcaeastsurrey.org.uk::86fa2e58-964b-4396-b1be-24edd4210ed9" providerId="AD" clId="Web-{722D2A2D-C4C8-B642-0F04-E62A48DB176C}" dt="2023-11-06T14:17:56.627" v="24" actId="1076"/>
          <ac:spMkLst>
            <pc:docMk/>
            <pc:sldMk cId="494793046" sldId="435"/>
            <ac:spMk id="10" creationId="{7A9C8335-98C6-EF8B-601A-5B9A07C5827B}"/>
          </ac:spMkLst>
        </pc:spChg>
        <pc:spChg chg="add del mod ord">
          <ac:chgData name="Gemma Gay" userId="S::gemma.gay@ymcaeastsurrey.org.uk::86fa2e58-964b-4396-b1be-24edd4210ed9" providerId="AD" clId="Web-{722D2A2D-C4C8-B642-0F04-E62A48DB176C}" dt="2023-11-06T14:16:49.188" v="11"/>
          <ac:spMkLst>
            <pc:docMk/>
            <pc:sldMk cId="494793046" sldId="435"/>
            <ac:spMk id="11" creationId="{A48E53BE-FC6D-0D8A-D6B8-D374BBFACA53}"/>
          </ac:spMkLst>
        </pc:spChg>
        <pc:spChg chg="add del mod ord">
          <ac:chgData name="Gemma Gay" userId="S::gemma.gay@ymcaeastsurrey.org.uk::86fa2e58-964b-4396-b1be-24edd4210ed9" providerId="AD" clId="Web-{722D2A2D-C4C8-B642-0F04-E62A48DB176C}" dt="2023-11-06T14:16:52.109" v="12"/>
          <ac:spMkLst>
            <pc:docMk/>
            <pc:sldMk cId="494793046" sldId="435"/>
            <ac:spMk id="12" creationId="{D5ED0BCB-20ED-73B6-1526-9BB474E3AFCD}"/>
          </ac:spMkLst>
        </pc:spChg>
        <pc:picChg chg="mod">
          <ac:chgData name="Gemma Gay" userId="S::gemma.gay@ymcaeastsurrey.org.uk::86fa2e58-964b-4396-b1be-24edd4210ed9" providerId="AD" clId="Web-{722D2A2D-C4C8-B642-0F04-E62A48DB176C}" dt="2023-11-06T14:18:45.003" v="32" actId="14100"/>
          <ac:picMkLst>
            <pc:docMk/>
            <pc:sldMk cId="494793046" sldId="435"/>
            <ac:picMk id="3" creationId="{18228AEA-988C-48BC-97AB-9E4A923793C4}"/>
          </ac:picMkLst>
        </pc:picChg>
        <pc:picChg chg="add mod">
          <ac:chgData name="Gemma Gay" userId="S::gemma.gay@ymcaeastsurrey.org.uk::86fa2e58-964b-4396-b1be-24edd4210ed9" providerId="AD" clId="Web-{722D2A2D-C4C8-B642-0F04-E62A48DB176C}" dt="2023-11-06T14:21:11.054" v="55" actId="14100"/>
          <ac:picMkLst>
            <pc:docMk/>
            <pc:sldMk cId="494793046" sldId="435"/>
            <ac:picMk id="13" creationId="{FF50F01D-2201-93FB-0C57-598E1E05C811}"/>
          </ac:picMkLst>
        </pc:picChg>
        <pc:inkChg chg="mod">
          <ac:chgData name="Gemma Gay" userId="S::gemma.gay@ymcaeastsurrey.org.uk::86fa2e58-964b-4396-b1be-24edd4210ed9" providerId="AD" clId="Web-{722D2A2D-C4C8-B642-0F04-E62A48DB176C}" dt="2023-11-06T14:16:34.703" v="9"/>
          <ac:inkMkLst>
            <pc:docMk/>
            <pc:sldMk cId="494793046" sldId="435"/>
            <ac:inkMk id="2" creationId="{6309F6DE-5040-341D-BE9E-FB4700DE6839}"/>
          </ac:inkMkLst>
        </pc:inkChg>
        <pc:inkChg chg="mod">
          <ac:chgData name="Gemma Gay" userId="S::gemma.gay@ymcaeastsurrey.org.uk::86fa2e58-964b-4396-b1be-24edd4210ed9" providerId="AD" clId="Web-{722D2A2D-C4C8-B642-0F04-E62A48DB176C}" dt="2023-11-06T14:16:34.703" v="9"/>
          <ac:inkMkLst>
            <pc:docMk/>
            <pc:sldMk cId="494793046" sldId="435"/>
            <ac:inkMk id="5" creationId="{9C6280F5-B5E6-28A5-FE96-DC11DA0D3755}"/>
          </ac:inkMkLst>
        </pc:inkChg>
        <pc:inkChg chg="mod">
          <ac:chgData name="Gemma Gay" userId="S::gemma.gay@ymcaeastsurrey.org.uk::86fa2e58-964b-4396-b1be-24edd4210ed9" providerId="AD" clId="Web-{722D2A2D-C4C8-B642-0F04-E62A48DB176C}" dt="2023-11-06T14:16:34.703" v="9"/>
          <ac:inkMkLst>
            <pc:docMk/>
            <pc:sldMk cId="494793046" sldId="435"/>
            <ac:inkMk id="7" creationId="{90232B2D-B47A-058F-9D87-1CD0E3B336DC}"/>
          </ac:inkMkLst>
        </pc:inkChg>
        <pc:inkChg chg="mod">
          <ac:chgData name="Gemma Gay" userId="S::gemma.gay@ymcaeastsurrey.org.uk::86fa2e58-964b-4396-b1be-24edd4210ed9" providerId="AD" clId="Web-{722D2A2D-C4C8-B642-0F04-E62A48DB176C}" dt="2023-11-06T14:16:34.703" v="9"/>
          <ac:inkMkLst>
            <pc:docMk/>
            <pc:sldMk cId="494793046" sldId="435"/>
            <ac:inkMk id="8" creationId="{C4F0A813-BA19-FA4E-33C6-F4B266FA824E}"/>
          </ac:inkMkLst>
        </pc:inkChg>
        <pc:inkChg chg="mod">
          <ac:chgData name="Gemma Gay" userId="S::gemma.gay@ymcaeastsurrey.org.uk::86fa2e58-964b-4396-b1be-24edd4210ed9" providerId="AD" clId="Web-{722D2A2D-C4C8-B642-0F04-E62A48DB176C}" dt="2023-11-06T14:16:34.703" v="9"/>
          <ac:inkMkLst>
            <pc:docMk/>
            <pc:sldMk cId="494793046" sldId="435"/>
            <ac:inkMk id="9" creationId="{AA6FC24B-D3B0-34FD-1760-43D1A9FD577C}"/>
          </ac:inkMkLst>
        </pc:inkChg>
      </pc:sldChg>
      <pc:sldChg chg="addSp delSp modSp mod ord modClrScheme chgLayout">
        <pc:chgData name="Gemma Gay" userId="S::gemma.gay@ymcaeastsurrey.org.uk::86fa2e58-964b-4396-b1be-24edd4210ed9" providerId="AD" clId="Web-{722D2A2D-C4C8-B642-0F04-E62A48DB176C}" dt="2023-11-06T14:20:43.740" v="48" actId="14100"/>
        <pc:sldMkLst>
          <pc:docMk/>
          <pc:sldMk cId="3135475054" sldId="436"/>
        </pc:sldMkLst>
        <pc:spChg chg="add del mod ord">
          <ac:chgData name="Gemma Gay" userId="S::gemma.gay@ymcaeastsurrey.org.uk::86fa2e58-964b-4396-b1be-24edd4210ed9" providerId="AD" clId="Web-{722D2A2D-C4C8-B642-0F04-E62A48DB176C}" dt="2023-11-06T14:19:00.988" v="35"/>
          <ac:spMkLst>
            <pc:docMk/>
            <pc:sldMk cId="3135475054" sldId="436"/>
            <ac:spMk id="2" creationId="{F947B4C9-5A3C-51B7-8B70-4F648037E656}"/>
          </ac:spMkLst>
        </pc:spChg>
        <pc:spChg chg="add del mod ord">
          <ac:chgData name="Gemma Gay" userId="S::gemma.gay@ymcaeastsurrey.org.uk::86fa2e58-964b-4396-b1be-24edd4210ed9" providerId="AD" clId="Web-{722D2A2D-C4C8-B642-0F04-E62A48DB176C}" dt="2023-11-06T14:19:06.519" v="37"/>
          <ac:spMkLst>
            <pc:docMk/>
            <pc:sldMk cId="3135475054" sldId="436"/>
            <ac:spMk id="6" creationId="{447735D6-0062-86A0-8025-5EC26B6EE9A5}"/>
          </ac:spMkLst>
        </pc:spChg>
        <pc:spChg chg="add del mod ord">
          <ac:chgData name="Gemma Gay" userId="S::gemma.gay@ymcaeastsurrey.org.uk::86fa2e58-964b-4396-b1be-24edd4210ed9" providerId="AD" clId="Web-{722D2A2D-C4C8-B642-0F04-E62A48DB176C}" dt="2023-11-06T14:19:04.550" v="36"/>
          <ac:spMkLst>
            <pc:docMk/>
            <pc:sldMk cId="3135475054" sldId="436"/>
            <ac:spMk id="7" creationId="{75C8B097-AAB6-B336-6D35-60630C73CFF0}"/>
          </ac:spMkLst>
        </pc:spChg>
        <pc:picChg chg="add mod">
          <ac:chgData name="Gemma Gay" userId="S::gemma.gay@ymcaeastsurrey.org.uk::86fa2e58-964b-4396-b1be-24edd4210ed9" providerId="AD" clId="Web-{722D2A2D-C4C8-B642-0F04-E62A48DB176C}" dt="2023-11-06T14:20:43.740" v="48" actId="14100"/>
          <ac:picMkLst>
            <pc:docMk/>
            <pc:sldMk cId="3135475054" sldId="436"/>
            <ac:picMk id="8" creationId="{B281C262-9B05-7794-E1C9-74989BDC0C43}"/>
          </ac:picMkLst>
        </pc:picChg>
      </pc:sldChg>
      <pc:sldChg chg="addSp delSp modSp mod ord modClrScheme chgLayout">
        <pc:chgData name="Gemma Gay" userId="S::gemma.gay@ymcaeastsurrey.org.uk::86fa2e58-964b-4396-b1be-24edd4210ed9" providerId="AD" clId="Web-{722D2A2D-C4C8-B642-0F04-E62A48DB176C}" dt="2023-11-06T14:20:55.772" v="52" actId="1076"/>
        <pc:sldMkLst>
          <pc:docMk/>
          <pc:sldMk cId="2031308727" sldId="437"/>
        </pc:sldMkLst>
        <pc:spChg chg="add del mod ord">
          <ac:chgData name="Gemma Gay" userId="S::gemma.gay@ymcaeastsurrey.org.uk::86fa2e58-964b-4396-b1be-24edd4210ed9" providerId="AD" clId="Web-{722D2A2D-C4C8-B642-0F04-E62A48DB176C}" dt="2023-11-06T14:19:20.144" v="39"/>
          <ac:spMkLst>
            <pc:docMk/>
            <pc:sldMk cId="2031308727" sldId="437"/>
            <ac:spMk id="5" creationId="{710BD81F-2B13-3745-5A89-CA06174D5CA0}"/>
          </ac:spMkLst>
        </pc:spChg>
        <pc:spChg chg="add del mod ord">
          <ac:chgData name="Gemma Gay" userId="S::gemma.gay@ymcaeastsurrey.org.uk::86fa2e58-964b-4396-b1be-24edd4210ed9" providerId="AD" clId="Web-{722D2A2D-C4C8-B642-0F04-E62A48DB176C}" dt="2023-11-06T14:19:22.535" v="40"/>
          <ac:spMkLst>
            <pc:docMk/>
            <pc:sldMk cId="2031308727" sldId="437"/>
            <ac:spMk id="6" creationId="{DA2732CD-8A5B-5F8C-A361-8D8B781073F3}"/>
          </ac:spMkLst>
        </pc:spChg>
        <pc:spChg chg="add del mod ord">
          <ac:chgData name="Gemma Gay" userId="S::gemma.gay@ymcaeastsurrey.org.uk::86fa2e58-964b-4396-b1be-24edd4210ed9" providerId="AD" clId="Web-{722D2A2D-C4C8-B642-0F04-E62A48DB176C}" dt="2023-11-06T14:19:25.098" v="41"/>
          <ac:spMkLst>
            <pc:docMk/>
            <pc:sldMk cId="2031308727" sldId="437"/>
            <ac:spMk id="7" creationId="{F2319502-33EB-DA91-9F1A-F62F402F8BBD}"/>
          </ac:spMkLst>
        </pc:spChg>
        <pc:picChg chg="add mod">
          <ac:chgData name="Gemma Gay" userId="S::gemma.gay@ymcaeastsurrey.org.uk::86fa2e58-964b-4396-b1be-24edd4210ed9" providerId="AD" clId="Web-{722D2A2D-C4C8-B642-0F04-E62A48DB176C}" dt="2023-11-06T14:20:55.772" v="52" actId="1076"/>
          <ac:picMkLst>
            <pc:docMk/>
            <pc:sldMk cId="2031308727" sldId="437"/>
            <ac:picMk id="8" creationId="{829EA0FC-5702-561C-F81D-139DA58A3689}"/>
          </ac:picMkLst>
        </pc:picChg>
      </pc:sldChg>
      <pc:sldChg chg="addSp delSp modSp mod ord setBg modClrScheme chgLayout">
        <pc:chgData name="Gemma Gay" userId="S::gemma.gay@ymcaeastsurrey.org.uk::86fa2e58-964b-4396-b1be-24edd4210ed9" providerId="AD" clId="Web-{722D2A2D-C4C8-B642-0F04-E62A48DB176C}" dt="2023-11-06T14:20:35.334" v="45" actId="1076"/>
        <pc:sldMkLst>
          <pc:docMk/>
          <pc:sldMk cId="906120966" sldId="438"/>
        </pc:sldMkLst>
        <pc:spChg chg="del mod ord">
          <ac:chgData name="Gemma Gay" userId="S::gemma.gay@ymcaeastsurrey.org.uk::86fa2e58-964b-4396-b1be-24edd4210ed9" providerId="AD" clId="Web-{722D2A2D-C4C8-B642-0F04-E62A48DB176C}" dt="2023-11-06T14:16:20.577" v="7"/>
          <ac:spMkLst>
            <pc:docMk/>
            <pc:sldMk cId="906120966" sldId="438"/>
            <ac:spMk id="2" creationId="{53245965-7EA6-4876-A0E9-6FE8FE76C809}"/>
          </ac:spMkLst>
        </pc:spChg>
        <pc:spChg chg="add del mod ord">
          <ac:chgData name="Gemma Gay" userId="S::gemma.gay@ymcaeastsurrey.org.uk::86fa2e58-964b-4396-b1be-24edd4210ed9" providerId="AD" clId="Web-{722D2A2D-C4C8-B642-0F04-E62A48DB176C}" dt="2023-11-06T14:16:20.577" v="7"/>
          <ac:spMkLst>
            <pc:docMk/>
            <pc:sldMk cId="906120966" sldId="438"/>
            <ac:spMk id="3" creationId="{2A4CB273-9D8B-E948-959F-863B46EE4C19}"/>
          </ac:spMkLst>
        </pc:spChg>
        <pc:picChg chg="mod ord">
          <ac:chgData name="Gemma Gay" userId="S::gemma.gay@ymcaeastsurrey.org.uk::86fa2e58-964b-4396-b1be-24edd4210ed9" providerId="AD" clId="Web-{722D2A2D-C4C8-B642-0F04-E62A48DB176C}" dt="2023-11-06T14:16:20.577" v="7"/>
          <ac:picMkLst>
            <pc:docMk/>
            <pc:sldMk cId="906120966" sldId="438"/>
            <ac:picMk id="4" creationId="{F5985870-3518-4660-9ACB-9A9FDF8A0C70}"/>
          </ac:picMkLst>
        </pc:picChg>
        <pc:picChg chg="add mod">
          <ac:chgData name="Gemma Gay" userId="S::gemma.gay@ymcaeastsurrey.org.uk::86fa2e58-964b-4396-b1be-24edd4210ed9" providerId="AD" clId="Web-{722D2A2D-C4C8-B642-0F04-E62A48DB176C}" dt="2023-11-06T14:20:35.334" v="45" actId="1076"/>
          <ac:picMkLst>
            <pc:docMk/>
            <pc:sldMk cId="906120966" sldId="438"/>
            <ac:picMk id="5" creationId="{2EBBB237-A860-7D01-4E15-400E33F61FB1}"/>
          </ac:picMkLst>
        </pc:picChg>
      </pc:sldChg>
    </pc:docChg>
  </pc:docChgLst>
  <pc:docChgLst>
    <pc:chgData name="Gemma Gay" userId="S::gemma.gay@ymcaeastsurrey.org.uk::86fa2e58-964b-4396-b1be-24edd4210ed9" providerId="AD" clId="Web-{8B27F5A2-FB0B-9F7C-F20C-D36DFEE5F618}"/>
    <pc:docChg chg="modSld">
      <pc:chgData name="Gemma Gay" userId="S::gemma.gay@ymcaeastsurrey.org.uk::86fa2e58-964b-4396-b1be-24edd4210ed9" providerId="AD" clId="Web-{8B27F5A2-FB0B-9F7C-F20C-D36DFEE5F618}" dt="2024-03-14T13:17:12.996" v="2"/>
      <pc:docMkLst>
        <pc:docMk/>
      </pc:docMkLst>
      <pc:sldChg chg="mod modShow">
        <pc:chgData name="Gemma Gay" userId="S::gemma.gay@ymcaeastsurrey.org.uk::86fa2e58-964b-4396-b1be-24edd4210ed9" providerId="AD" clId="Web-{8B27F5A2-FB0B-9F7C-F20C-D36DFEE5F618}" dt="2024-03-14T13:17:12.996" v="2"/>
        <pc:sldMkLst>
          <pc:docMk/>
          <pc:sldMk cId="3596725404" sldId="279"/>
        </pc:sldMkLst>
      </pc:sldChg>
      <pc:sldChg chg="modSp">
        <pc:chgData name="Gemma Gay" userId="S::gemma.gay@ymcaeastsurrey.org.uk::86fa2e58-964b-4396-b1be-24edd4210ed9" providerId="AD" clId="Web-{8B27F5A2-FB0B-9F7C-F20C-D36DFEE5F618}" dt="2024-03-14T13:16:23.681" v="1" actId="14100"/>
        <pc:sldMkLst>
          <pc:docMk/>
          <pc:sldMk cId="1141777593" sldId="434"/>
        </pc:sldMkLst>
        <pc:spChg chg="mod">
          <ac:chgData name="Gemma Gay" userId="S::gemma.gay@ymcaeastsurrey.org.uk::86fa2e58-964b-4396-b1be-24edd4210ed9" providerId="AD" clId="Web-{8B27F5A2-FB0B-9F7C-F20C-D36DFEE5F618}" dt="2024-03-14T13:16:18.587" v="0" actId="14100"/>
          <ac:spMkLst>
            <pc:docMk/>
            <pc:sldMk cId="1141777593" sldId="434"/>
            <ac:spMk id="4" creationId="{13566918-F070-52E1-8D28-9DE132E8BA25}"/>
          </ac:spMkLst>
        </pc:spChg>
        <pc:spChg chg="mod">
          <ac:chgData name="Gemma Gay" userId="S::gemma.gay@ymcaeastsurrey.org.uk::86fa2e58-964b-4396-b1be-24edd4210ed9" providerId="AD" clId="Web-{8B27F5A2-FB0B-9F7C-F20C-D36DFEE5F618}" dt="2024-03-14T13:16:23.681" v="1" actId="14100"/>
          <ac:spMkLst>
            <pc:docMk/>
            <pc:sldMk cId="1141777593" sldId="434"/>
            <ac:spMk id="7" creationId="{D9098EA5-0194-1B69-C781-AA78FDD9991D}"/>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6T14:14:53.200"/>
    </inkml:context>
    <inkml:brush xml:id="br0">
      <inkml:brushProperty name="width" value="0.1" units="cm"/>
      <inkml:brushProperty name="height" value="0.1" units="cm"/>
    </inkml:brush>
  </inkml:definitions>
  <inkml:trace contextRef="#ctx0" brushRef="#br0">3246 7832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6T14:14:53.201"/>
    </inkml:context>
    <inkml:brush xml:id="br0">
      <inkml:brushProperty name="width" value="0.1" units="cm"/>
      <inkml:brushProperty name="height" value="0.1" units="cm"/>
    </inkml:brush>
  </inkml:definitions>
  <inkml:trace contextRef="#ctx0" brushRef="#br0">3369 8079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6T14:14:53.202"/>
    </inkml:context>
    <inkml:brush xml:id="br0">
      <inkml:brushProperty name="width" value="0.1" units="cm"/>
      <inkml:brushProperty name="height" value="0.1" units="cm"/>
    </inkml:brush>
  </inkml:definitions>
  <inkml:trace contextRef="#ctx0" brushRef="#br0">4075 6703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6T14:14:53.203"/>
    </inkml:context>
    <inkml:brush xml:id="br0">
      <inkml:brushProperty name="width" value="0.1" units="cm"/>
      <inkml:brushProperty name="height" value="0.1" units="cm"/>
    </inkml:brush>
  </inkml:definitions>
  <inkml:trace contextRef="#ctx0" brushRef="#br0">4075 6703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6T14:14:53.204"/>
    </inkml:context>
    <inkml:brush xml:id="br0">
      <inkml:brushProperty name="width" value="0.1" units="cm"/>
      <inkml:brushProperty name="height" value="0.1" units="cm"/>
    </inkml:brush>
  </inkml:definitions>
  <inkml:trace contextRef="#ctx0" brushRef="#br0">3828 6209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04T12:16:02.830"/>
    </inkml:context>
    <inkml:brush xml:id="br0">
      <inkml:brushProperty name="width" value="0.05" units="cm"/>
      <inkml:brushProperty name="height" value="0.05" units="cm"/>
    </inkml:brush>
  </inkml:definitions>
  <inkml:trace contextRef="#ctx0" brushRef="#br0">0 9148 24575,'19'-36'0,"29"-45"0,-15 25 0,115-186 0,-104 178 0,84-94 0,15 15 0,27-32 0,-148 147 0,-2-1 0,0 0 0,-2-2 0,20-40 0,10-22 0,-31 64 0,-1 1 0,-1-3 0,-2 0 0,12-39 0,-15 22 0,-8 36 0,0 1 0,0 0 0,1-1 0,1 2 0,7-17 0,41-100 0,-7 18 0,110-248 0,-115 241 0,0 0 0,-24 68 0,16-60 0,-19 57 0,22-56 0,-5 14 0,-7 18 0,-12 45 0,46-113 0,-37 96 0,29-95 0,-15 38 0,-20 68 0,8-23 0,-17 42 0,2 1 0,1-2 0,8-16 0,-6 16 0,0 0 0,6-22 0,10-46 0,52-138 0,-50 170 0,-19 39 0,-1-1 0,8-21 0,23-91 0,-2 8 0,3 12 0,-21 64 0,-10 20 0,2 2 0,-3 0 0,-2-2 0,8-32 0,-10 29 0,2 2 0,0-1 0,16-39 0,-16 52 0,-2-3 0,4-22 0,-7 24 0,2 2 0,1-2 0,8-20 0,16-46 0,-20 54 0,20-44 0,26-56 0,12-22 0,-50 119 0,36-44 0,-8 11 0,0-24 0,-12 28 0,16-23 0,144-183 0,-155 208 0,-26 39 0,1-1 0,16-20 0,24-17 0,-32 35 0,0-1 0,-2-1 0,26-38 0,-22 26 0,0 2 0,1 0 0,32-32 0,-47 53 0,1 0 0,-1-2 0,0 1 0,0-1 0,-1 1 0,6-19 0,-6 18 0,-1 2 0,1 0 0,0 1 0,1 0 0,0 0 0,0 2 0,0-2 0,12-8 0,-10 10 0,0-2 0,0 0 0,0-1 0,14-21 0,-6 3 0,2 1 0,39-42 0,-35 44 0,-1-1 0,29-46 0,-32 42 0,32-37 0,1-1 0,30-30 0,-9 10 0,-51 61 0,1 1 0,32-29 0,-28 31 0,3-14 0,-27 32 0,1 1 0,0 0 0,1 0 0,-1 0 0,2 0 0,9-8 0,8-2 0,-4-1 0,1-2 0,-1 1 0,21-28 0,15-14 0,38-45 0,-70 76 0,-18 21 0,2 1 0,-1 2 0,1-2 0,12-6 0,20-18 0,27-42 0,-3 1 0,-56 64 0,0-2 0,0 1 0,-2 0 0,0-1 0,0 0 0,0 0 0,0 0 0,4-13 0,8-14 0,1 1 0,36-50 0,-31 48 0,82-130 0,-98 156 0,2 1 0,-2 2 0,1-2 0,2 2 0,13-13 0,13-12 0,43-53 0,24-25 0,-16 31 0,55-54 0,-135 124 0,2 1 0,1 0 0,0 1 0,1 1 0,-2 0 0,2 0 0,0 1 0,2 1 0,-2 2 0,0-2 0,1 1 0,0 2 0,1 1 0,-2-2 0,25 1 0,182 4 0,-99 2 0,-112-3 0,-3 0 0,2 1 0,-2 1 0,2-1 0,-2 2 0,0-2 0,1 2 0,0-1 0,0 1 0,-1 0 0,0 1 0,1 0 0,-2 0 0,1 0 0,6 5 0,-2 0 0,79 75 0,-77-73 0,-2 1 0,0 0 0,1 0 0,-2 1 0,0 1 0,6 16 0,84 180 0,2 2 0,-84-170 0,0 1 0,-3 1 0,11 55 0,35 139 0,-10-44 0,-38-149 0,-3 2 0,2 58 0,14 123 0,-2-53 0,2 25 0,5 88 0,0 233 0,46 259 0,-31-245 0,15 127 0,-39-410 0,9 62 0,-10-114 0,-14-112 0,18 86 0,22 178 0,-24-186 0,1 0 0,-18-134 0,0 0 0,0-1 0,20 60 0,6 35 0,4 8 0,50 178 0,-59-147 0,2 2 0,-25-150 0,13 55 0,8 101 0,6 50 0,-6-64 0,-14-93 0,3 48 0,3 19 0,-2 26 0,-10-139 0,-2 0 0,2 0 0,1 0 0,0-2 0,1 1 0,2 0 0,9 22 0,-12-29 0,6 17 0,0 1 0,-2-2 0,0 2 0,-3 0 0,-1 0 0,3 50 0,-6-53 0,2 0 0,1-1 0,0 0 0,0 0 0,2 0 0,13 34 0,57 200 0,-69-235 0,58 247 0,-52-196 0,-7-37 0,15 53 0,-6-51 0,29 64 0,-10-27 0,-28-62 0,-2-2 0,0 1 0,-2 0 0,1 1 0,0 0 0,-2 30 0,-1-30 0,1 0 0,1-1 0,-1 1 0,2-1 0,1 1 0,8 28 0,49 113 0,-40-102 0,-11-34 0,-2 2 0,-2-2 0,1 2 0,6 41 0,-11-48 0,0 0 0,0-2 0,2 1 0,0 0 0,0 1 0,1-2 0,8 18 0,87 148 0,-78-136 0,-16-30 0,0-2 0,11 16 0,-14-24 0,-2-2 0,2 1 0,-1 0 0,1 1 0,0-3 0,-1 2 0,1-1 0,0 0 0,1 0 0,0 0 0,-2 0 0,8 2 0,8 2 0,0 0 0,-1 1 0,18 12 0,-17-11 0,0 1 0,2-2 0,-3 1 0,2-4 0,1 1 0,36 3 0,120-5 0,-92-6 0,-52 3 0,-23 3 0,0-3 0,1 0 0,0 0 0,0-2 0,-1 1 0,2 0 0,-2-2 0,0 0 0,17-7 0,-13 3 0,-1 0 0,1 1 0,1 0 0,-2 1 0,1 1 0,18-3 0,-10 2 0,-2 0 0,1-3 0,0 0 0,21-14 0,8-3 0,47-18 0,-81 35 0,28-20 0,9-6 0,-39 26 0,0 0 0,1-3 0,-2 2 0,17-21 0,-20 20 0,1 2 0,-1 0 0,2-2 0,-2 4 0,2-2 0,-1 1 0,0 2 0,19-9 0,-20 12 0,1-2 0,-2 0 0,1 0 0,0-2 0,-1 1 0,12-8 0,-6 3 0,-1 1 0,15-6 0,-16 9 0,0 0 0,-1 0 0,18-16 0,-25 18 0,3-2 0,1-2 0,0 1 0,0 2 0,0-1 0,0 0 0,0 2 0,0 0 0,1 0 0,0 0 0,13-3 0,-14 6 0,0-1 0,1 0 0,-1 0 0,0 0 0,0-2 0,1 1 0,-2-1 0,1 0 0,0-1 0,9-7 0,-7 4 0,-1 1 0,2 0 0,-2 1 0,2 2 0,15-8 0,-12 5 0,-2 2 0,1-2 0,15-10 0,19-14 0,-35 24 0,-2 1 0,1-2 0,0-2 0,17-12 0,65-70 0,-10 16 0,-75 65 0,0 2 0,0-2 0,9-21 0,-10 21 0,-2 1 0,2-1 0,1 2 0,8-11 0,2 1 0,-7 8 0,0 1 0,19-28 0,34-43 0,-14 20 0,-42 49 0,-2 1 0,9-18 0,-12 21 0,2 0 0,-1 0 0,1 0 0,1 0 0,11-15 0,3-1 0,-13 17 0,-3 1 0,2-1 0,12-9 0,-4 4 0,0-1 0,-2 1 0,1-3 0,-1 0 0,12-19 0,24-30 0,-36 50 0,-1 0 0,1-2 0,-2 1 0,14-29 0,-16 29 0,2 1 0,-1-1 0,2 2 0,-2 1 0,2-2 0,1 2 0,14-10 0,8-4 0,-21 18 0,-1-1 0,19-18 0,19-31 0,44-64 0,-34 40 0,-52 71 0,-2-1 0,1 0 0,0 0 0,-3 0 0,1-1 0,6-19 0,-6 13 0,2 2 0,9-19 0,68-100 0,-14 21 0,-60 96 0,11-33 0,-1 3 0,47-76 0,-45 89 0,56-88 0,31-64 0,74-131 0,-175 306 0,-2-2 0,0 2 0,0-3 0,0 1 0,4-18 0,-10 30 0,3-4 0,0 1 0,1-2 0,0 2 0,0 0 0,0-1 0,5-6 0,12-19 0,46-70 0,-20 33 0,-34 46 0,-2-1 0,-1 0 0,0-1 0,-2 0 0,0 1 0,6-39 0,-6 35 0,2 3 0,-1-3 0,3 2 0,17-31 0,2-3 0,-28 55 0,18-39 0,30-87 0,-39 98 0,1 1 0,2 0 0,1 0 0,32-46 0,-8 13 0,228-348 0,-216 329 0,-39 60 0,2 0 0,-1 1 0,30-34 0,106-107 0,-136 149 0,1 2 0,20-17 0,15-15 0,65-59 0,-24 23 0,141-137 0,-103 112 0,-105 91 0,1 2 0,1-1 0,0 4 0,44-14 0,-54 18 0,92-36 0,5-2 0,-90 36 0,-2 2 0,2 2 0,30-2 0,-28 2 0,1 0 0,-2-2 0,0 0 0,44-21 0,8-1 0,-3 8 0,2 3 0,87-6 0,-84 14 0,219-15 0,116 0 0,-407 24 0,123-14 0,112-4 0,53 3 0,23 2 0,1802 13-1365,-2087 0-5461</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1092.23328" units="1/cm"/>
          <inkml:channelProperty channel="Y" name="resolution" value="1927.47058" units="1/cm"/>
          <inkml:channelProperty channel="T" name="resolution" value="1" units="1/dev"/>
        </inkml:channelProperties>
      </inkml:inkSource>
      <inkml:timestamp xml:id="ts0" timeString="2023-07-21T12:43:27.506"/>
    </inkml:context>
    <inkml:brush xml:id="br0">
      <inkml:brushProperty name="width" value="0.05292" units="cm"/>
      <inkml:brushProperty name="height" value="0.05292" units="cm"/>
      <inkml:brushProperty name="color" value="#FF0000"/>
    </inkml:brush>
  </inkml:definitions>
  <inkml:trace contextRef="#ctx0" brushRef="#br0">1 11356 0,'0'52'0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C9F03-EC11-4B5B-B4E2-A83E748E1F88}" type="datetimeFigureOut">
              <a:rPr lang="en-GB" smtClean="0"/>
              <a:t>14/03/2024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32A11-65AE-4770-81FB-10671D6810DC}" type="slidenum">
              <a:rPr lang="en-GB" smtClean="0"/>
              <a:t>‹#›</a:t>
            </a:fld>
            <a:endParaRPr lang="en-GB"/>
          </a:p>
        </p:txBody>
      </p:sp>
    </p:spTree>
    <p:extLst>
      <p:ext uri="{BB962C8B-B14F-4D97-AF65-F5344CB8AC3E}">
        <p14:creationId xmlns:p14="http://schemas.microsoft.com/office/powerpoint/2010/main" val="15560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DFE62A-AA15-4FB1-943E-15B3ED04C561}" type="slidenum">
              <a:rPr lang="en-GB" smtClean="0"/>
              <a:pPr/>
              <a:t>8</a:t>
            </a:fld>
            <a:endParaRPr lang="en-GB"/>
          </a:p>
        </p:txBody>
      </p:sp>
    </p:spTree>
    <p:extLst>
      <p:ext uri="{BB962C8B-B14F-4D97-AF65-F5344CB8AC3E}">
        <p14:creationId xmlns:p14="http://schemas.microsoft.com/office/powerpoint/2010/main" val="2507927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13</a:t>
            </a:fld>
            <a:endParaRPr lang="en-GB"/>
          </a:p>
        </p:txBody>
      </p:sp>
    </p:spTree>
    <p:extLst>
      <p:ext uri="{BB962C8B-B14F-4D97-AF65-F5344CB8AC3E}">
        <p14:creationId xmlns:p14="http://schemas.microsoft.com/office/powerpoint/2010/main" val="12915221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14</a:t>
            </a:fld>
            <a:endParaRPr lang="en-GB"/>
          </a:p>
        </p:txBody>
      </p:sp>
    </p:spTree>
    <p:extLst>
      <p:ext uri="{BB962C8B-B14F-4D97-AF65-F5344CB8AC3E}">
        <p14:creationId xmlns:p14="http://schemas.microsoft.com/office/powerpoint/2010/main" val="3083300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15</a:t>
            </a:fld>
            <a:endParaRPr lang="en-GB"/>
          </a:p>
        </p:txBody>
      </p:sp>
    </p:spTree>
    <p:extLst>
      <p:ext uri="{BB962C8B-B14F-4D97-AF65-F5344CB8AC3E}">
        <p14:creationId xmlns:p14="http://schemas.microsoft.com/office/powerpoint/2010/main" val="2256607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16</a:t>
            </a:fld>
            <a:endParaRPr lang="en-GB"/>
          </a:p>
        </p:txBody>
      </p:sp>
    </p:spTree>
    <p:extLst>
      <p:ext uri="{BB962C8B-B14F-4D97-AF65-F5344CB8AC3E}">
        <p14:creationId xmlns:p14="http://schemas.microsoft.com/office/powerpoint/2010/main" val="4157415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Expanding emotional literacy</a:t>
            </a:r>
          </a:p>
          <a:p>
            <a:r>
              <a:rPr lang="en-GB">
                <a:cs typeface="Calibri"/>
              </a:rPr>
              <a:t>Being supportive</a:t>
            </a:r>
          </a:p>
        </p:txBody>
      </p:sp>
      <p:sp>
        <p:nvSpPr>
          <p:cNvPr id="4" name="Slide Number Placeholder 3"/>
          <p:cNvSpPr>
            <a:spLocks noGrp="1"/>
          </p:cNvSpPr>
          <p:nvPr>
            <p:ph type="sldNum" sz="quarter" idx="5"/>
          </p:nvPr>
        </p:nvSpPr>
        <p:spPr/>
        <p:txBody>
          <a:bodyPr/>
          <a:lstStyle/>
          <a:p>
            <a:fld id="{F9DFE62A-AA15-4FB1-943E-15B3ED04C561}" type="slidenum">
              <a:rPr lang="en-GB" smtClean="0"/>
              <a:pPr/>
              <a:t>17</a:t>
            </a:fld>
            <a:endParaRPr lang="en-GB"/>
          </a:p>
        </p:txBody>
      </p:sp>
    </p:spTree>
    <p:extLst>
      <p:ext uri="{BB962C8B-B14F-4D97-AF65-F5344CB8AC3E}">
        <p14:creationId xmlns:p14="http://schemas.microsoft.com/office/powerpoint/2010/main" val="1849485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18</a:t>
            </a:fld>
            <a:endParaRPr lang="en-GB"/>
          </a:p>
        </p:txBody>
      </p:sp>
    </p:spTree>
    <p:extLst>
      <p:ext uri="{BB962C8B-B14F-4D97-AF65-F5344CB8AC3E}">
        <p14:creationId xmlns:p14="http://schemas.microsoft.com/office/powerpoint/2010/main" val="151744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19</a:t>
            </a:fld>
            <a:endParaRPr lang="en-GB"/>
          </a:p>
        </p:txBody>
      </p:sp>
    </p:spTree>
    <p:extLst>
      <p:ext uri="{BB962C8B-B14F-4D97-AF65-F5344CB8AC3E}">
        <p14:creationId xmlns:p14="http://schemas.microsoft.com/office/powerpoint/2010/main" val="2190359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cs typeface="+mn-lt"/>
            </a:endParaRPr>
          </a:p>
          <a:p>
            <a:r>
              <a:rPr lang="en-GB">
                <a:cs typeface="Calibri"/>
              </a:rPr>
              <a:t>What happens if your YP struggles to name their feelings</a:t>
            </a:r>
          </a:p>
          <a:p>
            <a:r>
              <a:rPr lang="en-GB">
                <a:cs typeface="Calibri"/>
              </a:rPr>
              <a:t>Curious questioning can help – make tentative suggestions with the WIN strategy</a:t>
            </a:r>
          </a:p>
          <a:p>
            <a:r>
              <a:rPr lang="en-GB">
                <a:cs typeface="Calibri"/>
              </a:rPr>
              <a:t>Find the right time to talk – maybe on a dog walk or in the car to take the pressure off</a:t>
            </a:r>
          </a:p>
        </p:txBody>
      </p:sp>
      <p:sp>
        <p:nvSpPr>
          <p:cNvPr id="4" name="Slide Number Placeholder 3"/>
          <p:cNvSpPr>
            <a:spLocks noGrp="1"/>
          </p:cNvSpPr>
          <p:nvPr>
            <p:ph type="sldNum" sz="quarter" idx="5"/>
          </p:nvPr>
        </p:nvSpPr>
        <p:spPr/>
        <p:txBody>
          <a:bodyPr/>
          <a:lstStyle/>
          <a:p>
            <a:fld id="{F9DFE62A-AA15-4FB1-943E-15B3ED04C561}" type="slidenum">
              <a:rPr lang="en-GB" smtClean="0"/>
              <a:pPr/>
              <a:t>20</a:t>
            </a:fld>
            <a:endParaRPr lang="en-GB"/>
          </a:p>
        </p:txBody>
      </p:sp>
    </p:spTree>
    <p:extLst>
      <p:ext uri="{BB962C8B-B14F-4D97-AF65-F5344CB8AC3E}">
        <p14:creationId xmlns:p14="http://schemas.microsoft.com/office/powerpoint/2010/main" val="626553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Make suggestions</a:t>
            </a:r>
            <a:endParaRPr lang="en-GB" dirty="0"/>
          </a:p>
          <a:p>
            <a:r>
              <a:rPr lang="en-GB" dirty="0"/>
              <a:t>Sometimes, your child might answer with 'I don't know' - so what next?</a:t>
            </a:r>
            <a:endParaRPr lang="en-GB" dirty="0">
              <a:cs typeface="Calibri"/>
            </a:endParaRPr>
          </a:p>
          <a:p>
            <a:r>
              <a:rPr lang="en-GB"/>
              <a:t>Do you think you're upset about...?</a:t>
            </a:r>
            <a:br>
              <a:rPr lang="en-GB">
                <a:cs typeface="+mn-lt"/>
              </a:rPr>
            </a:br>
            <a:r>
              <a:rPr lang="en-GB"/>
              <a:t>Some children worry that...is going to happen, do you think you are worried too?</a:t>
            </a:r>
            <a:endParaRPr lang="en-GB">
              <a:cs typeface="Calibri"/>
            </a:endParaRPr>
          </a:p>
          <a:p>
            <a:r>
              <a:rPr lang="en-GB">
                <a:cs typeface="Calibri"/>
              </a:rPr>
              <a:t>Try to use 'what' instead of 'why' </a:t>
            </a:r>
            <a:r>
              <a:rPr lang="en-GB" err="1">
                <a:cs typeface="Calibri"/>
              </a:rPr>
              <a:t>eg</a:t>
            </a:r>
            <a:r>
              <a:rPr lang="en-GB">
                <a:cs typeface="Calibri"/>
              </a:rPr>
              <a:t> instead of 'why are you upset?' Try 'what has made you upset?' </a:t>
            </a:r>
          </a:p>
          <a:p>
            <a:r>
              <a:rPr lang="en-GB">
                <a:cs typeface="Calibri"/>
              </a:rPr>
              <a:t>Keep trying!</a:t>
            </a:r>
          </a:p>
          <a:p>
            <a:endParaRPr lang="en-GB"/>
          </a:p>
          <a:p>
            <a:r>
              <a:rPr lang="en-GB" b="1"/>
              <a:t>Check Understanding </a:t>
            </a:r>
            <a:endParaRPr lang="en-GB"/>
          </a:p>
          <a:p>
            <a:r>
              <a:rPr lang="en-GB"/>
              <a:t> </a:t>
            </a:r>
            <a:endParaRPr lang="en-GB">
              <a:cs typeface="Calibri"/>
            </a:endParaRPr>
          </a:p>
          <a:p>
            <a:r>
              <a:rPr lang="en-GB"/>
              <a:t>Check you understand with clarifying sentences. 'Have I understood right that you're struggling with...'</a:t>
            </a:r>
            <a:endParaRPr lang="en-GB">
              <a:cs typeface="Calibri"/>
            </a:endParaRPr>
          </a:p>
          <a:p>
            <a:r>
              <a:rPr lang="en-GB"/>
              <a:t>Pick your moment.</a:t>
            </a:r>
            <a:endParaRPr lang="en-GB">
              <a:cs typeface="Calibri"/>
            </a:endParaRPr>
          </a:p>
          <a:p>
            <a:r>
              <a:rPr lang="en-GB"/>
              <a:t>Sitting and talking can be difficult. Shifting the focus can help for example, talking in the car or out for a dog walk.</a:t>
            </a:r>
            <a:endParaRPr lang="en-GB">
              <a:cs typeface="Calibri"/>
            </a:endParaRPr>
          </a:p>
          <a:p>
            <a:r>
              <a:rPr lang="en-GB"/>
              <a:t>It may take time to help your child express themselves.</a:t>
            </a:r>
            <a:endParaRPr lang="en-GB">
              <a:cs typeface="Calibri"/>
            </a:endParaRPr>
          </a:p>
          <a:p>
            <a:endParaRPr lang="en-GB"/>
          </a:p>
          <a:p>
            <a:endParaRPr lang="en-GB"/>
          </a:p>
          <a:p>
            <a:endParaRPr lang="en-US">
              <a:cs typeface="Calibri"/>
            </a:endParaRPr>
          </a:p>
        </p:txBody>
      </p:sp>
      <p:sp>
        <p:nvSpPr>
          <p:cNvPr id="4" name="Slide Number Placeholder 3"/>
          <p:cNvSpPr>
            <a:spLocks noGrp="1"/>
          </p:cNvSpPr>
          <p:nvPr>
            <p:ph type="sldNum" sz="quarter" idx="5"/>
          </p:nvPr>
        </p:nvSpPr>
        <p:spPr/>
        <p:txBody>
          <a:bodyPr/>
          <a:lstStyle/>
          <a:p>
            <a:fld id="{F9DFE62A-AA15-4FB1-943E-15B3ED04C561}" type="slidenum">
              <a:rPr lang="en-GB" smtClean="0"/>
              <a:pPr/>
              <a:t>21</a:t>
            </a:fld>
            <a:endParaRPr lang="en-GB"/>
          </a:p>
        </p:txBody>
      </p:sp>
    </p:spTree>
    <p:extLst>
      <p:ext uri="{BB962C8B-B14F-4D97-AF65-F5344CB8AC3E}">
        <p14:creationId xmlns:p14="http://schemas.microsoft.com/office/powerpoint/2010/main" val="1595027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22</a:t>
            </a:fld>
            <a:endParaRPr lang="en-GB"/>
          </a:p>
        </p:txBody>
      </p:sp>
    </p:spTree>
    <p:extLst>
      <p:ext uri="{BB962C8B-B14F-4D97-AF65-F5344CB8AC3E}">
        <p14:creationId xmlns:p14="http://schemas.microsoft.com/office/powerpoint/2010/main" val="17668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23</a:t>
            </a:fld>
            <a:endParaRPr lang="en-GB"/>
          </a:p>
        </p:txBody>
      </p:sp>
    </p:spTree>
    <p:extLst>
      <p:ext uri="{BB962C8B-B14F-4D97-AF65-F5344CB8AC3E}">
        <p14:creationId xmlns:p14="http://schemas.microsoft.com/office/powerpoint/2010/main" val="18646757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24</a:t>
            </a:fld>
            <a:endParaRPr lang="en-GB"/>
          </a:p>
        </p:txBody>
      </p:sp>
    </p:spTree>
    <p:extLst>
      <p:ext uri="{BB962C8B-B14F-4D97-AF65-F5344CB8AC3E}">
        <p14:creationId xmlns:p14="http://schemas.microsoft.com/office/powerpoint/2010/main" val="1818787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DFE62A-AA15-4FB1-943E-15B3ED04C561}" type="slidenum">
              <a:rPr lang="en-GB" smtClean="0"/>
              <a:pPr/>
              <a:t>25</a:t>
            </a:fld>
            <a:endParaRPr lang="en-GB"/>
          </a:p>
        </p:txBody>
      </p:sp>
    </p:spTree>
    <p:extLst>
      <p:ext uri="{BB962C8B-B14F-4D97-AF65-F5344CB8AC3E}">
        <p14:creationId xmlns:p14="http://schemas.microsoft.com/office/powerpoint/2010/main" val="3940774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DFD08DD-0BC0-4E2C-8124-7D293A7A0569}" type="slidenum">
              <a:rPr lang="en-GB" smtClean="0"/>
              <a:t>26</a:t>
            </a:fld>
            <a:endParaRPr lang="en-GB"/>
          </a:p>
        </p:txBody>
      </p:sp>
    </p:spTree>
    <p:extLst>
      <p:ext uri="{BB962C8B-B14F-4D97-AF65-F5344CB8AC3E}">
        <p14:creationId xmlns:p14="http://schemas.microsoft.com/office/powerpoint/2010/main" val="3125367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DFD08DD-0BC0-4E2C-8124-7D293A7A0569}" type="slidenum">
              <a:rPr lang="en-GB" smtClean="0"/>
              <a:t>28</a:t>
            </a:fld>
            <a:endParaRPr lang="en-GB"/>
          </a:p>
        </p:txBody>
      </p:sp>
    </p:spTree>
    <p:extLst>
      <p:ext uri="{BB962C8B-B14F-4D97-AF65-F5344CB8AC3E}">
        <p14:creationId xmlns:p14="http://schemas.microsoft.com/office/powerpoint/2010/main" val="2884851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 Id="rId5" Type="http://schemas.openxmlformats.org/officeDocument/2006/relationships/image" Target="../media/image7.tif"/><Relationship Id="rId4" Type="http://schemas.openxmlformats.org/officeDocument/2006/relationships/image" Target="../media/image6.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emf"/><Relationship Id="rId1" Type="http://schemas.openxmlformats.org/officeDocument/2006/relationships/slideMaster" Target="../slideMasters/slideMaster1.xml"/><Relationship Id="rId4" Type="http://schemas.openxmlformats.org/officeDocument/2006/relationships/image" Target="../media/image7.tif"/></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6B5B4-9A5A-BB71-8240-BC807343D1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07A526A-4B5A-3B81-A445-B4FD78D03C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FFC2B3A-286E-82B1-CC0F-7AB01A0C8897}"/>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5" name="Footer Placeholder 4">
            <a:extLst>
              <a:ext uri="{FF2B5EF4-FFF2-40B4-BE49-F238E27FC236}">
                <a16:creationId xmlns:a16="http://schemas.microsoft.com/office/drawing/2014/main" id="{6AB234C6-0971-919F-C0D7-A85FC3CF26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6C7F31-2BEA-0826-B976-E6BA84ABBEFD}"/>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3818942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B4A9C-4DD6-EE91-7471-BF60354D2D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75374F-22CF-52DD-6613-23978F7736B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C6FB50-E98C-7751-4E37-3642FF1777E6}"/>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5" name="Footer Placeholder 4">
            <a:extLst>
              <a:ext uri="{FF2B5EF4-FFF2-40B4-BE49-F238E27FC236}">
                <a16:creationId xmlns:a16="http://schemas.microsoft.com/office/drawing/2014/main" id="{E18EF9AA-FDB5-3A3E-7146-8C7420C875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7DA2D1-326E-6E30-596A-FB8D72F64C8E}"/>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4285546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F2B6-B423-0F50-369A-7C206DCE4F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545C160-5F4A-4E43-E018-9BB8551CF9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3F41B3-D9C4-4C98-BA3D-86B1BE9F4408}"/>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5" name="Footer Placeholder 4">
            <a:extLst>
              <a:ext uri="{FF2B5EF4-FFF2-40B4-BE49-F238E27FC236}">
                <a16:creationId xmlns:a16="http://schemas.microsoft.com/office/drawing/2014/main" id="{95C19604-0C6B-BBE3-FF17-B3B20633FF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3E09B7-D4DE-39E1-5CC4-A7C602585148}"/>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79400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9CEE5-F45F-3514-1FCA-1A19FE147D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3CAF1B-F9D9-FF1D-57A2-1BA4790FFAB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87D9A3-2B46-53E8-5744-FD2586EE09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1B31AED-D5BC-15EC-134F-3D1CE29086CB}"/>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6" name="Footer Placeholder 5">
            <a:extLst>
              <a:ext uri="{FF2B5EF4-FFF2-40B4-BE49-F238E27FC236}">
                <a16:creationId xmlns:a16="http://schemas.microsoft.com/office/drawing/2014/main" id="{4A8E2043-764F-12B8-8720-F1AC4C07A8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5E0261-D1B8-7ACF-AB51-F538BA294AD2}"/>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987943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72C1A-A983-448F-E11F-C4A8B261CA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E3A2C4-635F-BF12-F2B6-B387695433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431338-DD47-6CBA-57D6-4ED2E68EDED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80F2685-FED0-5027-2D9B-E23EADB7DD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8DBBE2-AE30-FC79-5BEC-8346B9A05B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7D77516-4AE5-B1CE-B6C6-1357AFEBDD15}"/>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8" name="Footer Placeholder 7">
            <a:extLst>
              <a:ext uri="{FF2B5EF4-FFF2-40B4-BE49-F238E27FC236}">
                <a16:creationId xmlns:a16="http://schemas.microsoft.com/office/drawing/2014/main" id="{F8724714-357F-F6EC-A0C9-806EE30790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3C954F-349D-BD27-9518-21CBEF7B4635}"/>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2728154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AC3D-D81A-F579-50B3-33BE6271D5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FBD333-6924-F61F-EAC4-4EA18215F1CC}"/>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4" name="Footer Placeholder 3">
            <a:extLst>
              <a:ext uri="{FF2B5EF4-FFF2-40B4-BE49-F238E27FC236}">
                <a16:creationId xmlns:a16="http://schemas.microsoft.com/office/drawing/2014/main" id="{EC81C198-771E-D0B4-C210-D28577A77B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6B2E9F3-46E6-EF8D-3EB9-B3A9DFC7CDCC}"/>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493483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601322-9E3F-7091-9C4C-1A91FDA6C627}"/>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3" name="Footer Placeholder 2">
            <a:extLst>
              <a:ext uri="{FF2B5EF4-FFF2-40B4-BE49-F238E27FC236}">
                <a16:creationId xmlns:a16="http://schemas.microsoft.com/office/drawing/2014/main" id="{47F03EEE-B019-DE63-A001-5A05CF1C5B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95A8F8C-D1F9-56C0-A062-10B5F0109927}"/>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516493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CF9A8-7CA3-6337-6D71-4A042028BF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C88654-F24A-A800-400C-26238BB103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487456-C3ED-9D89-981D-3CC909C714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914AFF-26F0-6086-ED90-7C3C60017669}"/>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6" name="Footer Placeholder 5">
            <a:extLst>
              <a:ext uri="{FF2B5EF4-FFF2-40B4-BE49-F238E27FC236}">
                <a16:creationId xmlns:a16="http://schemas.microsoft.com/office/drawing/2014/main" id="{502608F5-6ECF-59BE-7042-46D29009D6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E4C0FD-2258-FDFB-BD71-D658C6E8119E}"/>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2901509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5902B-A85C-B711-903D-2A015BE612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BD632C-DBB7-B064-4BEF-D7C802BCA1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89ABDA-F7D1-E482-A108-92EC2CA228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353407-C739-222E-35D5-0A4E1040E00D}"/>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6" name="Footer Placeholder 5">
            <a:extLst>
              <a:ext uri="{FF2B5EF4-FFF2-40B4-BE49-F238E27FC236}">
                <a16:creationId xmlns:a16="http://schemas.microsoft.com/office/drawing/2014/main" id="{8B72EBA3-B2F3-4C0C-9FFA-C46BE05263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F2C4E1-5B96-C433-3FD2-DDC125AA02C1}"/>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2863440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2316E-0AC5-1A74-2D64-29D967181F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664B74-4822-57A7-C30E-58C4ADA16F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3299E6-A6DB-1983-93DC-20BA70CE0726}"/>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5" name="Footer Placeholder 4">
            <a:extLst>
              <a:ext uri="{FF2B5EF4-FFF2-40B4-BE49-F238E27FC236}">
                <a16:creationId xmlns:a16="http://schemas.microsoft.com/office/drawing/2014/main" id="{8DD472A3-9E3A-BCDC-1D54-750ECE4F6A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DCD2FB-D01B-4F9A-485F-3BC43105457C}"/>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1235204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7660F6-A68B-0F1C-D34D-4977236283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EF435C-7EFB-7814-E6CF-AFE6279A41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1BC504-DA77-AE02-D4DC-D926A77D893C}"/>
              </a:ext>
            </a:extLst>
          </p:cNvPr>
          <p:cNvSpPr>
            <a:spLocks noGrp="1"/>
          </p:cNvSpPr>
          <p:nvPr>
            <p:ph type="dt" sz="half" idx="10"/>
          </p:nvPr>
        </p:nvSpPr>
        <p:spPr/>
        <p:txBody>
          <a:bodyPr/>
          <a:lstStyle/>
          <a:p>
            <a:fld id="{F893617C-242D-4006-8869-35D990666F0A}" type="datetimeFigureOut">
              <a:rPr lang="en-GB" smtClean="0"/>
              <a:t>14/03/2024</a:t>
            </a:fld>
            <a:endParaRPr lang="en-GB"/>
          </a:p>
        </p:txBody>
      </p:sp>
      <p:sp>
        <p:nvSpPr>
          <p:cNvPr id="5" name="Footer Placeholder 4">
            <a:extLst>
              <a:ext uri="{FF2B5EF4-FFF2-40B4-BE49-F238E27FC236}">
                <a16:creationId xmlns:a16="http://schemas.microsoft.com/office/drawing/2014/main" id="{759F8947-2C28-1F9E-3B0F-8F3EAABB39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9B86BF-DD8D-3691-A1BA-6B7BDE5453E4}"/>
              </a:ext>
            </a:extLst>
          </p:cNvPr>
          <p:cNvSpPr>
            <a:spLocks noGrp="1"/>
          </p:cNvSpPr>
          <p:nvPr>
            <p:ph type="sldNum" sz="quarter" idx="12"/>
          </p:nvPr>
        </p:nvSpPr>
        <p:spPr/>
        <p:txBody>
          <a:bodyPr/>
          <a:lstStyle/>
          <a:p>
            <a:fld id="{BCF12710-BD9D-41C4-986F-C1BC833278B0}" type="slidenum">
              <a:rPr lang="en-GB" smtClean="0"/>
              <a:t>‹#›</a:t>
            </a:fld>
            <a:endParaRPr lang="en-GB"/>
          </a:p>
        </p:txBody>
      </p:sp>
    </p:spTree>
    <p:extLst>
      <p:ext uri="{BB962C8B-B14F-4D97-AF65-F5344CB8AC3E}">
        <p14:creationId xmlns:p14="http://schemas.microsoft.com/office/powerpoint/2010/main" val="25031276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02 Mindworks Title and 2 Columns">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8" name="Picture 7">
            <a:extLst>
              <a:ext uri="{FF2B5EF4-FFF2-40B4-BE49-F238E27FC236}">
                <a16:creationId xmlns:a16="http://schemas.microsoft.com/office/drawing/2014/main" id="{B178085B-DFE1-5640-A664-EBC3917A67C7}"/>
              </a:ext>
            </a:extLst>
          </p:cNvPr>
          <p:cNvPicPr>
            <a:picLocks noChangeAspect="1"/>
          </p:cNvPicPr>
          <p:nvPr/>
        </p:nvPicPr>
        <p:blipFill>
          <a:blip r:embed="rId3"/>
          <a:srcRect/>
          <a:stretch/>
        </p:blipFill>
        <p:spPr>
          <a:xfrm>
            <a:off x="1" y="5853669"/>
            <a:ext cx="12191998" cy="1004331"/>
          </a:xfrm>
          <a:prstGeom prst="rect">
            <a:avLst/>
          </a:prstGeom>
        </p:spPr>
      </p:pic>
      <p:sp>
        <p:nvSpPr>
          <p:cNvPr id="10" name="Title 1">
            <a:extLst>
              <a:ext uri="{FF2B5EF4-FFF2-40B4-BE49-F238E27FC236}">
                <a16:creationId xmlns:a16="http://schemas.microsoft.com/office/drawing/2014/main" id="{4753FD1C-51C3-744E-9D12-22F00C73257D}"/>
              </a:ext>
            </a:extLst>
          </p:cNvPr>
          <p:cNvSpPr>
            <a:spLocks noGrp="1"/>
          </p:cNvSpPr>
          <p:nvPr>
            <p:ph type="title" hasCustomPrompt="1"/>
          </p:nvPr>
        </p:nvSpPr>
        <p:spPr>
          <a:xfrm>
            <a:off x="838200" y="681037"/>
            <a:ext cx="10515600" cy="1009651"/>
          </a:xfrm>
          <a:prstGeom prst="rect">
            <a:avLst/>
          </a:prstGeom>
        </p:spPr>
        <p:txBody>
          <a:bodyPr/>
          <a:lstStyle>
            <a:lvl1pPr>
              <a:defRPr>
                <a:solidFill>
                  <a:srgbClr val="99509A"/>
                </a:solidFill>
                <a:latin typeface="Lilita One" panose="02000000000000000000" pitchFamily="2" charset="0"/>
              </a:defRPr>
            </a:lvl1pPr>
          </a:lstStyle>
          <a:p>
            <a:pPr lvl="0"/>
            <a:r>
              <a:rPr lang="en-GB" dirty="0"/>
              <a:t>Title here</a:t>
            </a:r>
          </a:p>
        </p:txBody>
      </p:sp>
      <p:sp>
        <p:nvSpPr>
          <p:cNvPr id="12" name="Content Placeholder 2">
            <a:extLst>
              <a:ext uri="{FF2B5EF4-FFF2-40B4-BE49-F238E27FC236}">
                <a16:creationId xmlns:a16="http://schemas.microsoft.com/office/drawing/2014/main" id="{FFAB0043-8268-C746-A3E3-552813929BC2}"/>
              </a:ext>
            </a:extLst>
          </p:cNvPr>
          <p:cNvSpPr>
            <a:spLocks noGrp="1"/>
          </p:cNvSpPr>
          <p:nvPr>
            <p:ph sz="half" idx="1"/>
          </p:nvPr>
        </p:nvSpPr>
        <p:spPr>
          <a:xfrm>
            <a:off x="838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a:extLst>
              <a:ext uri="{FF2B5EF4-FFF2-40B4-BE49-F238E27FC236}">
                <a16:creationId xmlns:a16="http://schemas.microsoft.com/office/drawing/2014/main" id="{5AC5B555-78CF-D543-B2E4-6CD9E25013E4}"/>
              </a:ext>
            </a:extLst>
          </p:cNvPr>
          <p:cNvSpPr>
            <a:spLocks noGrp="1"/>
          </p:cNvSpPr>
          <p:nvPr>
            <p:ph sz="half" idx="2"/>
          </p:nvPr>
        </p:nvSpPr>
        <p:spPr>
          <a:xfrm>
            <a:off x="6172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4435914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04 Mindworks Title and 2 Columns">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3AB2C3-9E2F-BE45-8EC7-DC28FDA31466}"/>
              </a:ext>
            </a:extLst>
          </p:cNvPr>
          <p:cNvPicPr>
            <a:picLocks noChangeAspect="1"/>
          </p:cNvPicPr>
          <p:nvPr/>
        </p:nvPicPr>
        <p:blipFill>
          <a:blip r:embed="rId2"/>
          <a:stretch>
            <a:fillRect/>
          </a:stretch>
        </p:blipFill>
        <p:spPr>
          <a:xfrm>
            <a:off x="0" y="5965717"/>
            <a:ext cx="12192000" cy="869133"/>
          </a:xfrm>
          <a:prstGeom prst="rect">
            <a:avLst/>
          </a:prstGeom>
        </p:spPr>
      </p:pic>
      <p:sp>
        <p:nvSpPr>
          <p:cNvPr id="8" name="Title 1">
            <a:extLst>
              <a:ext uri="{FF2B5EF4-FFF2-40B4-BE49-F238E27FC236}">
                <a16:creationId xmlns:a16="http://schemas.microsoft.com/office/drawing/2014/main" id="{6E89BB1E-ED0D-6846-A192-C42E59060B04}"/>
              </a:ext>
            </a:extLst>
          </p:cNvPr>
          <p:cNvSpPr>
            <a:spLocks noGrp="1"/>
          </p:cNvSpPr>
          <p:nvPr>
            <p:ph type="title" hasCustomPrompt="1"/>
          </p:nvPr>
        </p:nvSpPr>
        <p:spPr>
          <a:xfrm>
            <a:off x="838200" y="681037"/>
            <a:ext cx="10515600" cy="1009651"/>
          </a:xfrm>
          <a:prstGeom prst="rect">
            <a:avLst/>
          </a:prstGeom>
        </p:spPr>
        <p:txBody>
          <a:bodyPr/>
          <a:lstStyle>
            <a:lvl1pPr>
              <a:defRPr>
                <a:solidFill>
                  <a:srgbClr val="99509A"/>
                </a:solidFill>
                <a:latin typeface="Lilita One" panose="02000000000000000000" pitchFamily="2" charset="0"/>
              </a:defRPr>
            </a:lvl1pPr>
          </a:lstStyle>
          <a:p>
            <a:pPr lvl="0"/>
            <a:r>
              <a:rPr lang="en-GB" dirty="0"/>
              <a:t>Title here</a:t>
            </a:r>
          </a:p>
        </p:txBody>
      </p:sp>
      <p:sp>
        <p:nvSpPr>
          <p:cNvPr id="11" name="Content Placeholder 2">
            <a:extLst>
              <a:ext uri="{FF2B5EF4-FFF2-40B4-BE49-F238E27FC236}">
                <a16:creationId xmlns:a16="http://schemas.microsoft.com/office/drawing/2014/main" id="{229EA7B9-70EC-9947-BCA2-B9BEE54ACC9A}"/>
              </a:ext>
            </a:extLst>
          </p:cNvPr>
          <p:cNvSpPr>
            <a:spLocks noGrp="1"/>
          </p:cNvSpPr>
          <p:nvPr>
            <p:ph sz="half" idx="1"/>
          </p:nvPr>
        </p:nvSpPr>
        <p:spPr>
          <a:xfrm>
            <a:off x="838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3">
            <a:extLst>
              <a:ext uri="{FF2B5EF4-FFF2-40B4-BE49-F238E27FC236}">
                <a16:creationId xmlns:a16="http://schemas.microsoft.com/office/drawing/2014/main" id="{463E76BD-759E-444C-BB4C-B82860482F73}"/>
              </a:ext>
            </a:extLst>
          </p:cNvPr>
          <p:cNvSpPr>
            <a:spLocks noGrp="1"/>
          </p:cNvSpPr>
          <p:nvPr>
            <p:ph sz="half" idx="2"/>
          </p:nvPr>
        </p:nvSpPr>
        <p:spPr>
          <a:xfrm>
            <a:off x="6172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0577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Mindworks End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A66A11F-0583-1C43-8EA7-FFBAD00CC180}"/>
              </a:ext>
            </a:extLst>
          </p:cNvPr>
          <p:cNvPicPr>
            <a:picLocks noChangeAspect="1"/>
          </p:cNvPicPr>
          <p:nvPr/>
        </p:nvPicPr>
        <p:blipFill>
          <a:blip r:embed="rId2"/>
          <a:srcRect/>
          <a:stretch/>
        </p:blipFill>
        <p:spPr>
          <a:xfrm>
            <a:off x="44451" y="4434487"/>
            <a:ext cx="12103099" cy="2372713"/>
          </a:xfrm>
          <a:prstGeom prst="rect">
            <a:avLst/>
          </a:prstGeom>
        </p:spPr>
      </p:pic>
      <p:sp>
        <p:nvSpPr>
          <p:cNvPr id="13" name="Title 1">
            <a:extLst>
              <a:ext uri="{FF2B5EF4-FFF2-40B4-BE49-F238E27FC236}">
                <a16:creationId xmlns:a16="http://schemas.microsoft.com/office/drawing/2014/main" id="{03FDDCF2-B02B-744E-8C01-484BA8ECF78A}"/>
              </a:ext>
            </a:extLst>
          </p:cNvPr>
          <p:cNvSpPr txBox="1">
            <a:spLocks/>
          </p:cNvSpPr>
          <p:nvPr/>
        </p:nvSpPr>
        <p:spPr>
          <a:xfrm>
            <a:off x="798649" y="5007082"/>
            <a:ext cx="3553428" cy="646331"/>
          </a:xfrm>
          <a:prstGeom prst="rect">
            <a:avLst/>
          </a:prstGeom>
        </p:spPr>
        <p:txBody>
          <a:bodyPr vert="horz" lIns="91440" tIns="45720" rIns="91440" bIns="45720" rtlCol="0" anchor="b">
            <a:spAutoFit/>
          </a:bodyPr>
          <a:lstStyle>
            <a:lvl1pPr algn="ctr" defTabSz="914400" rtl="0" eaLnBrk="1" latinLnBrk="0" hangingPunct="1">
              <a:lnSpc>
                <a:spcPct val="90000"/>
              </a:lnSpc>
              <a:spcBef>
                <a:spcPct val="0"/>
              </a:spcBef>
              <a:buNone/>
              <a:defRPr sz="3600" kern="1200">
                <a:solidFill>
                  <a:schemeClr val="tx1"/>
                </a:solidFill>
                <a:latin typeface="Lilita One" panose="02000000000000000000" pitchFamily="2" charset="0"/>
                <a:ea typeface="+mj-ea"/>
                <a:cs typeface="+mj-cs"/>
              </a:defRPr>
            </a:lvl1pPr>
          </a:lstStyle>
          <a:p>
            <a:pPr algn="l"/>
            <a:r>
              <a:rPr lang="en-GB" sz="2000" kern="1200" dirty="0">
                <a:solidFill>
                  <a:srgbClr val="1F617F"/>
                </a:solidFill>
                <a:effectLst/>
                <a:latin typeface="Lilita One" panose="02000000000000000000" pitchFamily="2" charset="0"/>
                <a:ea typeface="+mj-ea"/>
                <a:cs typeface="+mj-cs"/>
              </a:rPr>
              <a:t>Find out more at</a:t>
            </a:r>
          </a:p>
          <a:p>
            <a:pPr algn="l"/>
            <a:r>
              <a:rPr lang="en-GB" sz="2000" kern="1200" dirty="0" err="1">
                <a:solidFill>
                  <a:srgbClr val="99509A"/>
                </a:solidFill>
                <a:effectLst/>
                <a:latin typeface="Lilita One" panose="02000000000000000000" pitchFamily="2" charset="0"/>
                <a:ea typeface="+mj-ea"/>
                <a:cs typeface="+mj-cs"/>
              </a:rPr>
              <a:t>mindworks-surrey.org</a:t>
            </a:r>
            <a:endParaRPr lang="en-GB" sz="2000" kern="1200" dirty="0">
              <a:solidFill>
                <a:srgbClr val="99509A"/>
              </a:solidFill>
              <a:effectLst/>
              <a:latin typeface="Lilita One" panose="02000000000000000000" pitchFamily="2" charset="0"/>
              <a:ea typeface="+mj-ea"/>
              <a:cs typeface="+mj-cs"/>
            </a:endParaRPr>
          </a:p>
        </p:txBody>
      </p:sp>
      <p:pic>
        <p:nvPicPr>
          <p:cNvPr id="15" name="Picture 14">
            <a:extLst>
              <a:ext uri="{FF2B5EF4-FFF2-40B4-BE49-F238E27FC236}">
                <a16:creationId xmlns:a16="http://schemas.microsoft.com/office/drawing/2014/main" id="{75117CE4-6D93-C54D-8515-471F46E40C1C}"/>
              </a:ext>
            </a:extLst>
          </p:cNvPr>
          <p:cNvPicPr>
            <a:picLocks noChangeAspect="1"/>
          </p:cNvPicPr>
          <p:nvPr/>
        </p:nvPicPr>
        <p:blipFill>
          <a:blip r:embed="rId3"/>
          <a:stretch>
            <a:fillRect/>
          </a:stretch>
        </p:blipFill>
        <p:spPr>
          <a:xfrm>
            <a:off x="879672" y="4635896"/>
            <a:ext cx="833377" cy="206639"/>
          </a:xfrm>
          <a:prstGeom prst="rect">
            <a:avLst/>
          </a:prstGeom>
        </p:spPr>
      </p:pic>
      <p:pic>
        <p:nvPicPr>
          <p:cNvPr id="8" name="Picture 7">
            <a:extLst>
              <a:ext uri="{FF2B5EF4-FFF2-40B4-BE49-F238E27FC236}">
                <a16:creationId xmlns:a16="http://schemas.microsoft.com/office/drawing/2014/main" id="{A79F7A4D-8A21-C94E-B6B5-F6E210F5D3EB}"/>
              </a:ext>
            </a:extLst>
          </p:cNvPr>
          <p:cNvPicPr>
            <a:picLocks noChangeAspect="1"/>
          </p:cNvPicPr>
          <p:nvPr/>
        </p:nvPicPr>
        <p:blipFill>
          <a:blip r:embed="rId4"/>
          <a:srcRect/>
          <a:stretch/>
        </p:blipFill>
        <p:spPr>
          <a:xfrm>
            <a:off x="798650" y="691331"/>
            <a:ext cx="3479484" cy="1582225"/>
          </a:xfrm>
          <a:prstGeom prst="rect">
            <a:avLst/>
          </a:prstGeom>
        </p:spPr>
      </p:pic>
      <p:pic>
        <p:nvPicPr>
          <p:cNvPr id="6" name="Picture 5" descr="Graphical user interface, text, application&#10;&#10;Description automatically generated">
            <a:extLst>
              <a:ext uri="{FF2B5EF4-FFF2-40B4-BE49-F238E27FC236}">
                <a16:creationId xmlns:a16="http://schemas.microsoft.com/office/drawing/2014/main" id="{985C4ED5-9A37-7B47-A596-1E17F8F48A09}"/>
              </a:ext>
            </a:extLst>
          </p:cNvPr>
          <p:cNvPicPr>
            <a:picLocks noChangeAspect="1"/>
          </p:cNvPicPr>
          <p:nvPr/>
        </p:nvPicPr>
        <p:blipFill>
          <a:blip r:embed="rId5"/>
          <a:stretch>
            <a:fillRect/>
          </a:stretch>
        </p:blipFill>
        <p:spPr>
          <a:xfrm>
            <a:off x="9879496" y="158198"/>
            <a:ext cx="2077830" cy="1031675"/>
          </a:xfrm>
          <a:prstGeom prst="rect">
            <a:avLst/>
          </a:prstGeom>
        </p:spPr>
      </p:pic>
    </p:spTree>
    <p:extLst>
      <p:ext uri="{BB962C8B-B14F-4D97-AF65-F5344CB8AC3E}">
        <p14:creationId xmlns:p14="http://schemas.microsoft.com/office/powerpoint/2010/main" val="33237687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Mindworks Title Slide">
    <p:bg>
      <p:bgRef idx="1001">
        <a:schemeClr val="bg1"/>
      </p:bgRef>
    </p:bg>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7CABA3D2-FC26-594D-82F8-BF1EFEDCFE5B}"/>
              </a:ext>
            </a:extLst>
          </p:cNvPr>
          <p:cNvSpPr>
            <a:spLocks noGrp="1"/>
          </p:cNvSpPr>
          <p:nvPr>
            <p:ph type="body" sz="quarter" idx="10" hasCustomPrompt="1"/>
          </p:nvPr>
        </p:nvSpPr>
        <p:spPr>
          <a:xfrm>
            <a:off x="317606" y="2806994"/>
            <a:ext cx="11549605" cy="611862"/>
          </a:xfrm>
          <a:prstGeom prst="rect">
            <a:avLst/>
          </a:prstGeom>
        </p:spPr>
        <p:txBody>
          <a:bodyPr/>
          <a:lstStyle>
            <a:lvl1pPr marL="0" indent="0" algn="ctr">
              <a:buNone/>
              <a:defRPr sz="3600">
                <a:latin typeface="Lilita One" panose="02000000000000000000" pitchFamily="2" charset="0"/>
              </a:defRPr>
            </a:lvl1pPr>
          </a:lstStyle>
          <a:p>
            <a:r>
              <a:rPr lang="en-GB" dirty="0">
                <a:solidFill>
                  <a:srgbClr val="403832"/>
                </a:solidFill>
              </a:rPr>
              <a:t>Click to edit Master Title</a:t>
            </a:r>
            <a:endParaRPr lang="en-US" dirty="0">
              <a:solidFill>
                <a:srgbClr val="403832"/>
              </a:solidFill>
            </a:endParaRPr>
          </a:p>
        </p:txBody>
      </p:sp>
      <p:pic>
        <p:nvPicPr>
          <p:cNvPr id="13" name="Picture 12">
            <a:extLst>
              <a:ext uri="{FF2B5EF4-FFF2-40B4-BE49-F238E27FC236}">
                <a16:creationId xmlns:a16="http://schemas.microsoft.com/office/drawing/2014/main" id="{147BD74C-5F10-434B-8F2A-07FA1F94A703}"/>
              </a:ext>
            </a:extLst>
          </p:cNvPr>
          <p:cNvPicPr>
            <a:picLocks noChangeAspect="1"/>
          </p:cNvPicPr>
          <p:nvPr/>
        </p:nvPicPr>
        <p:blipFill>
          <a:blip r:embed="rId2"/>
          <a:srcRect/>
          <a:stretch/>
        </p:blipFill>
        <p:spPr>
          <a:xfrm>
            <a:off x="44451" y="4434487"/>
            <a:ext cx="12103099" cy="2372713"/>
          </a:xfrm>
          <a:prstGeom prst="rect">
            <a:avLst/>
          </a:prstGeom>
        </p:spPr>
      </p:pic>
      <p:pic>
        <p:nvPicPr>
          <p:cNvPr id="5" name="Picture 4">
            <a:extLst>
              <a:ext uri="{FF2B5EF4-FFF2-40B4-BE49-F238E27FC236}">
                <a16:creationId xmlns:a16="http://schemas.microsoft.com/office/drawing/2014/main" id="{721ADB97-F115-B343-BF9B-894169424B47}"/>
              </a:ext>
            </a:extLst>
          </p:cNvPr>
          <p:cNvPicPr>
            <a:picLocks noChangeAspect="1"/>
          </p:cNvPicPr>
          <p:nvPr/>
        </p:nvPicPr>
        <p:blipFill>
          <a:blip r:embed="rId3"/>
          <a:srcRect/>
          <a:stretch/>
        </p:blipFill>
        <p:spPr>
          <a:xfrm>
            <a:off x="520354" y="384284"/>
            <a:ext cx="3479484" cy="1582225"/>
          </a:xfrm>
          <a:prstGeom prst="rect">
            <a:avLst/>
          </a:prstGeom>
        </p:spPr>
      </p:pic>
      <p:pic>
        <p:nvPicPr>
          <p:cNvPr id="3" name="Picture 2" descr="Graphical user interface, text, application&#10;&#10;Description automatically generated">
            <a:extLst>
              <a:ext uri="{FF2B5EF4-FFF2-40B4-BE49-F238E27FC236}">
                <a16:creationId xmlns:a16="http://schemas.microsoft.com/office/drawing/2014/main" id="{96358F5C-5098-854E-94F0-A8B77EF8DF8E}"/>
              </a:ext>
            </a:extLst>
          </p:cNvPr>
          <p:cNvPicPr>
            <a:picLocks noChangeAspect="1"/>
          </p:cNvPicPr>
          <p:nvPr/>
        </p:nvPicPr>
        <p:blipFill>
          <a:blip r:embed="rId4"/>
          <a:stretch>
            <a:fillRect/>
          </a:stretch>
        </p:blipFill>
        <p:spPr>
          <a:xfrm>
            <a:off x="9879496" y="158198"/>
            <a:ext cx="2077830" cy="1031675"/>
          </a:xfrm>
          <a:prstGeom prst="rect">
            <a:avLst/>
          </a:prstGeom>
        </p:spPr>
      </p:pic>
      <p:pic>
        <p:nvPicPr>
          <p:cNvPr id="6" name="Picture 5">
            <a:extLst>
              <a:ext uri="{FF2B5EF4-FFF2-40B4-BE49-F238E27FC236}">
                <a16:creationId xmlns:a16="http://schemas.microsoft.com/office/drawing/2014/main" id="{31E6477B-0076-44D9-AC87-4B5482D7A414}"/>
              </a:ext>
            </a:extLst>
          </p:cNvPr>
          <p:cNvPicPr>
            <a:picLocks noChangeAspect="1"/>
          </p:cNvPicPr>
          <p:nvPr userDrawn="1"/>
        </p:nvPicPr>
        <p:blipFill>
          <a:blip r:embed="rId3"/>
          <a:srcRect/>
          <a:stretch/>
        </p:blipFill>
        <p:spPr>
          <a:xfrm>
            <a:off x="520354" y="384284"/>
            <a:ext cx="3479484" cy="1582225"/>
          </a:xfrm>
          <a:prstGeom prst="rect">
            <a:avLst/>
          </a:prstGeom>
        </p:spPr>
      </p:pic>
      <p:pic>
        <p:nvPicPr>
          <p:cNvPr id="7" name="Picture 6" descr="Graphical user interface, text, application&#10;&#10;Description automatically generated">
            <a:extLst>
              <a:ext uri="{FF2B5EF4-FFF2-40B4-BE49-F238E27FC236}">
                <a16:creationId xmlns:a16="http://schemas.microsoft.com/office/drawing/2014/main" id="{E415B8BF-2294-4287-A60E-FBFA64A0B381}"/>
              </a:ext>
            </a:extLst>
          </p:cNvPr>
          <p:cNvPicPr>
            <a:picLocks noChangeAspect="1"/>
          </p:cNvPicPr>
          <p:nvPr userDrawn="1"/>
        </p:nvPicPr>
        <p:blipFill>
          <a:blip r:embed="rId4"/>
          <a:stretch>
            <a:fillRect/>
          </a:stretch>
        </p:blipFill>
        <p:spPr>
          <a:xfrm>
            <a:off x="9879496" y="158198"/>
            <a:ext cx="2077830" cy="1031675"/>
          </a:xfrm>
          <a:prstGeom prst="rect">
            <a:avLst/>
          </a:prstGeom>
        </p:spPr>
      </p:pic>
    </p:spTree>
    <p:extLst>
      <p:ext uri="{BB962C8B-B14F-4D97-AF65-F5344CB8AC3E}">
        <p14:creationId xmlns:p14="http://schemas.microsoft.com/office/powerpoint/2010/main" val="1130278609"/>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rgbClr val="2E5496"/>
                </a:solidFill>
                <a:latin typeface="Calibri Light"/>
                <a:cs typeface="Calibri Ligh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3/14/2024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18358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5358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marL="2438339"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cxnSp>
        <p:nvCxnSpPr>
          <p:cNvPr id="8" name="Straight Connector 7"/>
          <p:cNvCxnSpPr/>
          <p:nvPr userDrawn="1"/>
        </p:nvCxnSpPr>
        <p:spPr>
          <a:xfrm>
            <a:off x="973449" y="2185086"/>
            <a:ext cx="10862952" cy="1588"/>
          </a:xfrm>
          <a:prstGeom prst="line">
            <a:avLst/>
          </a:prstGeom>
          <a:ln w="9525" cap="flat" cmpd="sng" algn="ctr">
            <a:solidFill>
              <a:schemeClr val="tx1">
                <a:lumMod val="50000"/>
                <a:lumOff val="50000"/>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81694" y="287469"/>
            <a:ext cx="1963084" cy="679923"/>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9460" y="465127"/>
            <a:ext cx="3065963" cy="356957"/>
          </a:xfrm>
          <a:prstGeom prst="rect">
            <a:avLst/>
          </a:prstGeom>
        </p:spPr>
      </p:pic>
      <p:sp>
        <p:nvSpPr>
          <p:cNvPr id="7" name="TextBox 6">
            <a:extLst>
              <a:ext uri="{FF2B5EF4-FFF2-40B4-BE49-F238E27FC236}">
                <a16:creationId xmlns:a16="http://schemas.microsoft.com/office/drawing/2014/main" id="{12A91162-C0B0-44BC-9846-BB3DEFB036E7}"/>
              </a:ext>
            </a:extLst>
          </p:cNvPr>
          <p:cNvSpPr txBox="1"/>
          <p:nvPr userDrawn="1"/>
        </p:nvSpPr>
        <p:spPr>
          <a:xfrm>
            <a:off x="9453423" y="6370700"/>
            <a:ext cx="1756447" cy="363600"/>
          </a:xfrm>
          <a:prstGeom prst="rect">
            <a:avLst/>
          </a:prstGeom>
          <a:noFill/>
        </p:spPr>
        <p:txBody>
          <a:bodyPr wrap="square" rIns="0" rtlCol="0" anchor="ctr" anchorCtr="0">
            <a:noAutofit/>
          </a:bodyPr>
          <a:lstStyle/>
          <a:p>
            <a:pPr algn="r"/>
            <a:r>
              <a:rPr lang="en-GB" sz="1600">
                <a:solidFill>
                  <a:schemeClr val="tx2"/>
                </a:solidFill>
              </a:rPr>
              <a:t>© YMCA</a:t>
            </a:r>
          </a:p>
        </p:txBody>
      </p:sp>
    </p:spTree>
    <p:extLst>
      <p:ext uri="{BB962C8B-B14F-4D97-AF65-F5344CB8AC3E}">
        <p14:creationId xmlns:p14="http://schemas.microsoft.com/office/powerpoint/2010/main" val="20366014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81694" y="287469"/>
            <a:ext cx="1963084" cy="679923"/>
          </a:xfrm>
          <a:prstGeom prst="rect">
            <a:avLst/>
          </a:prstGeom>
        </p:spPr>
      </p:pic>
      <p:sp>
        <p:nvSpPr>
          <p:cNvPr id="9" name="TextBox 8"/>
          <p:cNvSpPr txBox="1"/>
          <p:nvPr userDrawn="1"/>
        </p:nvSpPr>
        <p:spPr>
          <a:xfrm>
            <a:off x="9453423" y="6370700"/>
            <a:ext cx="1756447" cy="363600"/>
          </a:xfrm>
          <a:prstGeom prst="rect">
            <a:avLst/>
          </a:prstGeom>
          <a:noFill/>
        </p:spPr>
        <p:txBody>
          <a:bodyPr wrap="square" rIns="0" rtlCol="0" anchor="ctr" anchorCtr="0">
            <a:noAutofit/>
          </a:bodyPr>
          <a:lstStyle/>
          <a:p>
            <a:pPr algn="r"/>
            <a:r>
              <a:rPr lang="en-GB" sz="1600">
                <a:solidFill>
                  <a:schemeClr val="tx2"/>
                </a:solidFill>
              </a:rPr>
              <a:t>© YMCA</a:t>
            </a:r>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9460" y="465127"/>
            <a:ext cx="3065963" cy="356957"/>
          </a:xfrm>
          <a:prstGeom prst="rect">
            <a:avLst/>
          </a:prstGeom>
        </p:spPr>
      </p:pic>
      <p:sp>
        <p:nvSpPr>
          <p:cNvPr id="7" name="Title 1">
            <a:extLst>
              <a:ext uri="{FF2B5EF4-FFF2-40B4-BE49-F238E27FC236}">
                <a16:creationId xmlns:a16="http://schemas.microsoft.com/office/drawing/2014/main" id="{15215708-013A-4A2F-A1A0-4A38F9422631}"/>
              </a:ext>
            </a:extLst>
          </p:cNvPr>
          <p:cNvSpPr>
            <a:spLocks noGrp="1"/>
          </p:cNvSpPr>
          <p:nvPr>
            <p:ph type="title"/>
          </p:nvPr>
        </p:nvSpPr>
        <p:spPr>
          <a:xfrm>
            <a:off x="534913" y="1005168"/>
            <a:ext cx="9008535" cy="1004400"/>
          </a:xfrm>
        </p:spPr>
        <p:txBody>
          <a:bodyPr/>
          <a:lstStyle/>
          <a:p>
            <a:r>
              <a:rPr lang="en-US"/>
              <a:t>Click to edit Master title style</a:t>
            </a:r>
          </a:p>
        </p:txBody>
      </p:sp>
      <p:cxnSp>
        <p:nvCxnSpPr>
          <p:cNvPr id="11" name="Straight Connector 10">
            <a:extLst>
              <a:ext uri="{FF2B5EF4-FFF2-40B4-BE49-F238E27FC236}">
                <a16:creationId xmlns:a16="http://schemas.microsoft.com/office/drawing/2014/main" id="{09AF8B01-2140-4298-8142-922065B03925}"/>
              </a:ext>
            </a:extLst>
          </p:cNvPr>
          <p:cNvCxnSpPr/>
          <p:nvPr userDrawn="1"/>
        </p:nvCxnSpPr>
        <p:spPr>
          <a:xfrm>
            <a:off x="681404" y="1886247"/>
            <a:ext cx="10862952" cy="1588"/>
          </a:xfrm>
          <a:prstGeom prst="line">
            <a:avLst/>
          </a:prstGeom>
          <a:ln w="9525" cap="flat" cmpd="sng" algn="ctr">
            <a:solidFill>
              <a:schemeClr val="tx1">
                <a:lumMod val="50000"/>
                <a:lumOff val="50000"/>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28105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3/14/2024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2498803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_Blank">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06478" y="365318"/>
            <a:ext cx="1365327" cy="472887"/>
          </a:xfrm>
          <a:prstGeom prst="rect">
            <a:avLst/>
          </a:prstGeom>
        </p:spPr>
      </p:pic>
      <p:sp>
        <p:nvSpPr>
          <p:cNvPr id="10" name="TextBox 9"/>
          <p:cNvSpPr txBox="1"/>
          <p:nvPr userDrawn="1"/>
        </p:nvSpPr>
        <p:spPr>
          <a:xfrm>
            <a:off x="9453423" y="6370700"/>
            <a:ext cx="1756447" cy="363600"/>
          </a:xfrm>
          <a:prstGeom prst="rect">
            <a:avLst/>
          </a:prstGeom>
          <a:noFill/>
        </p:spPr>
        <p:txBody>
          <a:bodyPr wrap="square" rIns="0" rtlCol="0" anchor="ctr" anchorCtr="0">
            <a:noAutofit/>
          </a:bodyPr>
          <a:lstStyle/>
          <a:p>
            <a:pPr algn="r"/>
            <a:r>
              <a:rPr lang="en-GB" sz="1600">
                <a:solidFill>
                  <a:schemeClr val="tx2"/>
                </a:solidFill>
              </a:rPr>
              <a:t>© YMCA</a:t>
            </a:r>
          </a:p>
        </p:txBody>
      </p:sp>
      <p:pic>
        <p:nvPicPr>
          <p:cNvPr id="6" name="Picture 5">
            <a:extLst>
              <a:ext uri="{FF2B5EF4-FFF2-40B4-BE49-F238E27FC236}">
                <a16:creationId xmlns:a16="http://schemas.microsoft.com/office/drawing/2014/main" id="{D19C5F4A-83E7-4606-89C2-DDCF747D53E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9460" y="465127"/>
            <a:ext cx="3065963" cy="356957"/>
          </a:xfrm>
          <a:prstGeom prst="rect">
            <a:avLst/>
          </a:prstGeom>
        </p:spPr>
      </p:pic>
    </p:spTree>
    <p:extLst>
      <p:ext uri="{BB962C8B-B14F-4D97-AF65-F5344CB8AC3E}">
        <p14:creationId xmlns:p14="http://schemas.microsoft.com/office/powerpoint/2010/main" val="2810530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9.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4.xml"/><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9.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1.xml"/><Relationship Id="rId7" Type="http://schemas.openxmlformats.org/officeDocument/2006/relationships/image" Target="../media/image13.pn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image" Target="../media/image12.png"/><Relationship Id="rId5" Type="http://schemas.openxmlformats.org/officeDocument/2006/relationships/theme" Target="../theme/theme5.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7467D5-8815-1F19-49E1-69C143B226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09B88C-8837-7670-24F2-2E16E0140C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5AE002-7FBC-694B-A8EA-7749C6A67C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93617C-242D-4006-8869-35D990666F0A}" type="datetimeFigureOut">
              <a:rPr lang="en-GB" smtClean="0"/>
              <a:t>14/03/2024</a:t>
            </a:fld>
            <a:endParaRPr lang="en-GB"/>
          </a:p>
        </p:txBody>
      </p:sp>
      <p:sp>
        <p:nvSpPr>
          <p:cNvPr id="5" name="Footer Placeholder 4">
            <a:extLst>
              <a:ext uri="{FF2B5EF4-FFF2-40B4-BE49-F238E27FC236}">
                <a16:creationId xmlns:a16="http://schemas.microsoft.com/office/drawing/2014/main" id="{36F53032-8C97-4B79-7969-E18F7E4CAB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ED5EF2-4247-2E86-B37F-C3ADA9CCD1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F12710-BD9D-41C4-986F-C1BC833278B0}" type="slidenum">
              <a:rPr lang="en-GB" smtClean="0"/>
              <a:t>‹#›</a:t>
            </a:fld>
            <a:endParaRPr lang="en-GB"/>
          </a:p>
        </p:txBody>
      </p:sp>
    </p:spTree>
    <p:extLst>
      <p:ext uri="{BB962C8B-B14F-4D97-AF65-F5344CB8AC3E}">
        <p14:creationId xmlns:p14="http://schemas.microsoft.com/office/powerpoint/2010/main" val="12177480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745"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35610" y="-56896"/>
            <a:ext cx="11720779" cy="1300480"/>
          </a:xfrm>
          <a:prstGeom prst="rect">
            <a:avLst/>
          </a:prstGeom>
        </p:spPr>
        <p:txBody>
          <a:bodyPr wrap="square" lIns="0" tIns="0" rIns="0" bIns="0">
            <a:spAutoFit/>
          </a:bodyPr>
          <a:lstStyle>
            <a:lvl1pPr>
              <a:defRPr sz="4400" b="0" i="0">
                <a:solidFill>
                  <a:srgbClr val="2E5496"/>
                </a:solidFill>
                <a:latin typeface="Calibri Light"/>
                <a:cs typeface="Calibri Light"/>
              </a:defRPr>
            </a:lvl1pPr>
          </a:lstStyle>
          <a:p>
            <a:endParaRPr/>
          </a:p>
        </p:txBody>
      </p:sp>
      <p:sp>
        <p:nvSpPr>
          <p:cNvPr id="3" name="Holder 3"/>
          <p:cNvSpPr>
            <a:spLocks noGrp="1"/>
          </p:cNvSpPr>
          <p:nvPr>
            <p:ph type="body" idx="1"/>
          </p:nvPr>
        </p:nvSpPr>
        <p:spPr>
          <a:xfrm>
            <a:off x="638962" y="1688076"/>
            <a:ext cx="6068059" cy="4780915"/>
          </a:xfrm>
          <a:prstGeom prst="rect">
            <a:avLst/>
          </a:prstGeom>
        </p:spPr>
        <p:txBody>
          <a:bodyPr wrap="square" lIns="0" tIns="0" rIns="0" bIns="0">
            <a:spAutoFit/>
          </a:bodyPr>
          <a:lstStyle>
            <a:lvl1pPr>
              <a:defRPr sz="2800" b="0" i="0">
                <a:solidFill>
                  <a:schemeClr val="tx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3/14/2024</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84" y="0"/>
            <a:ext cx="12189631" cy="6858000"/>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311779" y="6443731"/>
            <a:ext cx="2340000" cy="312551"/>
          </a:xfrm>
          <a:prstGeom prst="rect">
            <a:avLst/>
          </a:prstGeom>
        </p:spPr>
      </p:pic>
      <p:pic>
        <p:nvPicPr>
          <p:cNvPr id="4" name="Picture 3">
            <a:extLst>
              <a:ext uri="{FF2B5EF4-FFF2-40B4-BE49-F238E27FC236}">
                <a16:creationId xmlns:a16="http://schemas.microsoft.com/office/drawing/2014/main" id="{7283CB1C-83A7-2AD6-7405-73DC0F599E6B}"/>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45525" y="6474491"/>
            <a:ext cx="2156135" cy="251030"/>
          </a:xfrm>
          <a:prstGeom prst="rect">
            <a:avLst/>
          </a:prstGeom>
        </p:spPr>
      </p:pic>
    </p:spTree>
    <p:extLst>
      <p:ext uri="{BB962C8B-B14F-4D97-AF65-F5344CB8AC3E}">
        <p14:creationId xmlns:p14="http://schemas.microsoft.com/office/powerpoint/2010/main" val="3228084125"/>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86" y="0"/>
            <a:ext cx="12189631" cy="6858000"/>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311779" y="6443733"/>
            <a:ext cx="2340000" cy="312551"/>
          </a:xfrm>
          <a:prstGeom prst="rect">
            <a:avLst/>
          </a:prstGeom>
        </p:spPr>
      </p:pic>
      <p:pic>
        <p:nvPicPr>
          <p:cNvPr id="4" name="Picture 3">
            <a:extLst>
              <a:ext uri="{FF2B5EF4-FFF2-40B4-BE49-F238E27FC236}">
                <a16:creationId xmlns:a16="http://schemas.microsoft.com/office/drawing/2014/main" id="{4990A5EE-BE44-E13D-80CE-9B8276DC9208}"/>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45526" y="6474491"/>
            <a:ext cx="2156135" cy="251031"/>
          </a:xfrm>
          <a:prstGeom prst="rect">
            <a:avLst/>
          </a:prstGeom>
        </p:spPr>
      </p:pic>
    </p:spTree>
    <p:extLst>
      <p:ext uri="{BB962C8B-B14F-4D97-AF65-F5344CB8AC3E}">
        <p14:creationId xmlns:p14="http://schemas.microsoft.com/office/powerpoint/2010/main" val="732759899"/>
      </p:ext>
    </p:extLst>
  </p:cSld>
  <p:clrMap bg1="lt1" tx1="dk1" bg2="lt2" tx2="dk2" accent1="accent1" accent2="accent2" accent3="accent3" accent4="accent4" accent5="accent5" accent6="accent6" hlink="hlink" folHlink="folHlink"/>
  <p:sldLayoutIdLst>
    <p:sldLayoutId id="2147483743"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399" y="1314000"/>
            <a:ext cx="9008535" cy="1004400"/>
          </a:xfrm>
          <a:prstGeom prst="rect">
            <a:avLst/>
          </a:prstGeom>
        </p:spPr>
        <p:txBody>
          <a:bodyPr vert="horz" wrap="none"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914399" y="2322000"/>
            <a:ext cx="9008535" cy="3812400"/>
          </a:xfrm>
          <a:prstGeom prst="rect">
            <a:avLst/>
          </a:prstGeom>
        </p:spPr>
        <p:txBody>
          <a:bodyPr vert="horz" lIns="91440" tIns="45720" rIns="91440" bIns="45720" rtlCol="0">
            <a:noAutofit/>
          </a:bodyPr>
          <a:lstStyle/>
          <a:p>
            <a:pPr lvl="0"/>
            <a:r>
              <a:rPr lang="en-GB"/>
              <a:t>Click to edit Master text styles</a:t>
            </a:r>
          </a:p>
          <a:p>
            <a:pPr lvl="1"/>
            <a:r>
              <a:rPr lang="en-GB"/>
              <a:t>Second level</a:t>
            </a:r>
          </a:p>
          <a:p>
            <a:pPr lvl="2"/>
            <a:r>
              <a:rPr lang="en-GB"/>
              <a:t>Third level</a:t>
            </a:r>
          </a:p>
          <a:p>
            <a:pPr lvl="3"/>
            <a:r>
              <a:rPr lang="en-GB"/>
              <a:t>Fourth level</a:t>
            </a:r>
          </a:p>
        </p:txBody>
      </p:sp>
      <p:sp>
        <p:nvSpPr>
          <p:cNvPr id="10" name="TextBox 9"/>
          <p:cNvSpPr txBox="1"/>
          <p:nvPr/>
        </p:nvSpPr>
        <p:spPr>
          <a:xfrm>
            <a:off x="9453423" y="6370700"/>
            <a:ext cx="1756447" cy="363600"/>
          </a:xfrm>
          <a:prstGeom prst="rect">
            <a:avLst/>
          </a:prstGeom>
          <a:noFill/>
        </p:spPr>
        <p:txBody>
          <a:bodyPr wrap="square" rIns="0" rtlCol="0" anchor="ctr" anchorCtr="0">
            <a:noAutofit/>
          </a:bodyPr>
          <a:lstStyle/>
          <a:p>
            <a:pPr algn="r"/>
            <a:r>
              <a:rPr lang="en-GB" sz="1600">
                <a:solidFill>
                  <a:schemeClr val="tx2"/>
                </a:solidFill>
              </a:rPr>
              <a:t>© YMCA</a:t>
            </a:r>
          </a:p>
        </p:txBody>
      </p:sp>
      <p:cxnSp>
        <p:nvCxnSpPr>
          <p:cNvPr id="14" name="Straight Connector 13"/>
          <p:cNvCxnSpPr/>
          <p:nvPr/>
        </p:nvCxnSpPr>
        <p:spPr>
          <a:xfrm>
            <a:off x="914399" y="2152800"/>
            <a:ext cx="10947619" cy="0"/>
          </a:xfrm>
          <a:prstGeom prst="line">
            <a:avLst/>
          </a:prstGeom>
          <a:ln w="12700" cmpd="sng">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9453423" y="6370700"/>
            <a:ext cx="1756447" cy="363600"/>
          </a:xfrm>
          <a:prstGeom prst="rect">
            <a:avLst/>
          </a:prstGeom>
          <a:noFill/>
        </p:spPr>
        <p:txBody>
          <a:bodyPr wrap="square" rIns="0" rtlCol="0" anchor="ctr" anchorCtr="0">
            <a:noAutofit/>
          </a:bodyPr>
          <a:lstStyle/>
          <a:p>
            <a:pPr algn="r"/>
            <a:r>
              <a:rPr lang="en-GB" sz="1600">
                <a:solidFill>
                  <a:schemeClr val="tx2"/>
                </a:solidFill>
              </a:rPr>
              <a:t>© YMCA</a:t>
            </a:r>
          </a:p>
        </p:txBody>
      </p:sp>
      <p:pic>
        <p:nvPicPr>
          <p:cNvPr id="17" name="Picture 16"/>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781694" y="287469"/>
            <a:ext cx="1963084" cy="679923"/>
          </a:xfrm>
          <a:prstGeom prst="rect">
            <a:avLst/>
          </a:prstGeom>
        </p:spPr>
      </p:pic>
      <p:pic>
        <p:nvPicPr>
          <p:cNvPr id="9" name="Picture 8">
            <a:extLst>
              <a:ext uri="{FF2B5EF4-FFF2-40B4-BE49-F238E27FC236}">
                <a16:creationId xmlns:a16="http://schemas.microsoft.com/office/drawing/2014/main" id="{0EBD06CB-20C0-48F6-A56F-0CD2CAFD7C59}"/>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669460" y="465127"/>
            <a:ext cx="3065963" cy="356957"/>
          </a:xfrm>
          <a:prstGeom prst="rect">
            <a:avLst/>
          </a:prstGeom>
        </p:spPr>
      </p:pic>
    </p:spTree>
    <p:extLst>
      <p:ext uri="{BB962C8B-B14F-4D97-AF65-F5344CB8AC3E}">
        <p14:creationId xmlns:p14="http://schemas.microsoft.com/office/powerpoint/2010/main" val="2994445054"/>
      </p:ext>
    </p:extLst>
  </p:cSld>
  <p:clrMap bg1="lt1" tx1="dk1" bg2="lt2" tx2="dk2" accent1="accent1" accent2="accent2" accent3="accent3" accent4="accent4" accent5="accent5" accent6="accent6" hlink="hlink" folHlink="folHlink"/>
  <p:sldLayoutIdLst>
    <p:sldLayoutId id="2147483714" r:id="rId1"/>
    <p:sldLayoutId id="2147483717" r:id="rId2"/>
    <p:sldLayoutId id="2147483744" r:id="rId3"/>
    <p:sldLayoutId id="2147483720" r:id="rId4"/>
  </p:sldLayoutIdLst>
  <p:hf hdr="0"/>
  <p:txStyles>
    <p:titleStyle>
      <a:lvl1pPr algn="l" defTabSz="609585" rtl="0" eaLnBrk="1" latinLnBrk="0" hangingPunct="1">
        <a:spcBef>
          <a:spcPct val="0"/>
        </a:spcBef>
        <a:buNone/>
        <a:defRPr sz="3733" kern="1200">
          <a:solidFill>
            <a:schemeClr val="tx2"/>
          </a:solidFill>
          <a:latin typeface="+mj-lt"/>
          <a:ea typeface="+mj-ea"/>
          <a:cs typeface="+mj-cs"/>
        </a:defRPr>
      </a:lvl1pPr>
    </p:titleStyle>
    <p:bodyStyle>
      <a:lvl1pPr marL="0" indent="0" algn="l" defTabSz="609585" rtl="0" eaLnBrk="1" latinLnBrk="0" hangingPunct="1">
        <a:lnSpc>
          <a:spcPct val="150000"/>
        </a:lnSpc>
        <a:spcBef>
          <a:spcPts val="0"/>
        </a:spcBef>
        <a:buFont typeface="Arial"/>
        <a:buNone/>
        <a:defRPr sz="1867" b="1" kern="1200">
          <a:solidFill>
            <a:schemeClr val="tx2"/>
          </a:solidFill>
          <a:latin typeface="+mn-lt"/>
          <a:ea typeface="+mn-ea"/>
          <a:cs typeface="+mn-cs"/>
        </a:defRPr>
      </a:lvl1pPr>
      <a:lvl2pPr marL="0" indent="0" algn="l" defTabSz="609585" rtl="0" eaLnBrk="1" latinLnBrk="0" hangingPunct="1">
        <a:lnSpc>
          <a:spcPct val="150000"/>
        </a:lnSpc>
        <a:spcBef>
          <a:spcPts val="0"/>
        </a:spcBef>
        <a:buFont typeface="Arial"/>
        <a:buNone/>
        <a:defRPr sz="1600" kern="1200">
          <a:solidFill>
            <a:schemeClr val="tx2"/>
          </a:solidFill>
          <a:latin typeface="+mn-lt"/>
          <a:ea typeface="+mn-ea"/>
          <a:cs typeface="+mn-cs"/>
        </a:defRPr>
      </a:lvl2pPr>
      <a:lvl3pPr marL="0" indent="-230394" algn="l" defTabSz="609585" rtl="0" eaLnBrk="1" latinLnBrk="0" hangingPunct="1">
        <a:lnSpc>
          <a:spcPct val="150000"/>
        </a:lnSpc>
        <a:spcBef>
          <a:spcPts val="0"/>
        </a:spcBef>
        <a:buFont typeface="Wingdings 3" panose="05040102010807070707" pitchFamily="18" charset="2"/>
        <a:buChar char=""/>
        <a:defRPr sz="1600" kern="1200">
          <a:solidFill>
            <a:schemeClr val="tx2"/>
          </a:solidFill>
          <a:latin typeface="+mn-lt"/>
          <a:ea typeface="+mn-ea"/>
          <a:cs typeface="+mn-cs"/>
        </a:defRPr>
      </a:lvl3pPr>
      <a:lvl4pPr marL="609585" indent="-304792" algn="l" defTabSz="609585" rtl="0" eaLnBrk="1" latinLnBrk="0" hangingPunct="1">
        <a:lnSpc>
          <a:spcPct val="150000"/>
        </a:lnSpc>
        <a:spcBef>
          <a:spcPts val="0"/>
        </a:spcBef>
        <a:buFont typeface="Arial"/>
        <a:buChar char="–"/>
        <a:defRPr sz="1600" kern="1200">
          <a:solidFill>
            <a:schemeClr val="tx2"/>
          </a:solidFill>
          <a:latin typeface="+mn-lt"/>
          <a:ea typeface="+mn-ea"/>
          <a:cs typeface="+mn-cs"/>
        </a:defRPr>
      </a:lvl4pPr>
      <a:lvl5pPr marL="2743131" indent="-304792" algn="l" defTabSz="609585" rtl="0" eaLnBrk="1" latinLnBrk="0" hangingPunct="1">
        <a:lnSpc>
          <a:spcPct val="150000"/>
        </a:lnSpc>
        <a:spcBef>
          <a:spcPts val="0"/>
        </a:spcBef>
        <a:buFont typeface="Arial"/>
        <a:buChar char="»"/>
        <a:defRPr sz="1600" kern="1200">
          <a:solidFill>
            <a:schemeClr val="tx2"/>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 Id="rId5" Type="http://schemas.openxmlformats.org/officeDocument/2006/relationships/image" Target="../media/image16.jpe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8" Type="http://schemas.openxmlformats.org/officeDocument/2006/relationships/customXml" Target="../ink/ink5.xml"/><Relationship Id="rId3" Type="http://schemas.openxmlformats.org/officeDocument/2006/relationships/customXml" Target="../ink/ink1.xml"/><Relationship Id="rId7" Type="http://schemas.openxmlformats.org/officeDocument/2006/relationships/customXml" Target="../ink/ink4.xml"/><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customXml" Target="../ink/ink3.xml"/><Relationship Id="rId5" Type="http://schemas.openxmlformats.org/officeDocument/2006/relationships/customXml" Target="../ink/ink2.xml"/><Relationship Id="rId4" Type="http://schemas.openxmlformats.org/officeDocument/2006/relationships/image" Target="../media/image23.pn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12.xml"/><Relationship Id="rId1" Type="http://schemas.openxmlformats.org/officeDocument/2006/relationships/video" Target="https://www.youtube.com/embed/gm9CIJ74Oxw?start=8&amp;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3.xml"/><Relationship Id="rId6" Type="http://schemas.openxmlformats.org/officeDocument/2006/relationships/image" Target="../media/image290.png"/><Relationship Id="rId5" Type="http://schemas.openxmlformats.org/officeDocument/2006/relationships/customXml" Target="../ink/ink6.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image" Target="../media/image26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2.xml"/><Relationship Id="rId1" Type="http://schemas.openxmlformats.org/officeDocument/2006/relationships/video" Target="https://www.youtube.com/embed/QT6FdhKriB8?feature=oembed" TargetMode="Externa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hyperlink" Target="https://beaconhouse.org.uk/wp-content/uploads/2019/09/Brainstem-Calmer-Activities.pdf" TargetMode="External"/><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3FD7A210-9B1E-4858-860C-9948E86286CA}"/>
              </a:ext>
            </a:extLst>
          </p:cNvPr>
          <p:cNvSpPr txBox="1">
            <a:spLocks/>
          </p:cNvSpPr>
          <p:nvPr/>
        </p:nvSpPr>
        <p:spPr>
          <a:xfrm>
            <a:off x="90441" y="5009631"/>
            <a:ext cx="5678590" cy="11910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b="1" dirty="0">
                <a:latin typeface="Calibri" panose="020F0502020204030204" pitchFamily="34" charset="0"/>
                <a:cs typeface="Calibri" panose="020F0502020204030204" pitchFamily="34" charset="0"/>
              </a:rPr>
              <a:t>Gemma Gay – </a:t>
            </a:r>
            <a:r>
              <a:rPr lang="en-GB" sz="1500" b="1" dirty="0">
                <a:solidFill>
                  <a:schemeClr val="bg2">
                    <a:lumMod val="50000"/>
                  </a:schemeClr>
                </a:solidFill>
                <a:latin typeface="Calibri" panose="020F0502020204030204" pitchFamily="34" charset="0"/>
                <a:cs typeface="Calibri" panose="020F0502020204030204" pitchFamily="34" charset="0"/>
              </a:rPr>
              <a:t>Schools Project Officer</a:t>
            </a:r>
            <a:endParaRPr lang="en-GB" sz="1500" b="1" dirty="0">
              <a:solidFill>
                <a:schemeClr val="bg2">
                  <a:lumMod val="50000"/>
                </a:schemeClr>
              </a:solidFill>
              <a:latin typeface="Lilita One" panose="02000000000000000000"/>
              <a:cs typeface="Calibri" panose="020F0502020204030204" pitchFamily="34" charset="0"/>
            </a:endParaRPr>
          </a:p>
          <a:p>
            <a:pPr marL="0" indent="0">
              <a:buNone/>
            </a:pPr>
            <a:endParaRPr lang="en-GB" dirty="0">
              <a:latin typeface="Lilita One" panose="02000000000000000000"/>
              <a:cs typeface="Calibri" panose="020F0502020204030204" pitchFamily="34" charset="0"/>
            </a:endParaRPr>
          </a:p>
          <a:p>
            <a:endParaRPr lang="en-GB" dirty="0">
              <a:latin typeface="Lilita One" panose="02000000000000000000"/>
              <a:cs typeface="Calibri" panose="020F0502020204030204" pitchFamily="34" charset="0"/>
            </a:endParaRPr>
          </a:p>
          <a:p>
            <a:pPr marL="0" indent="0">
              <a:buFont typeface="Arial" panose="020B0604020202020204" pitchFamily="34" charset="0"/>
              <a:buNone/>
            </a:pPr>
            <a:endParaRPr lang="en-GB" dirty="0">
              <a:latin typeface="Lilita One" panose="02000000000000000000"/>
              <a:cs typeface="Calibri" panose="020F0502020204030204" pitchFamily="34" charset="0"/>
            </a:endParaRPr>
          </a:p>
          <a:p>
            <a:endParaRPr lang="en-GB" dirty="0">
              <a:latin typeface="Lilita One" panose="02000000000000000000"/>
              <a:cs typeface="Calibri" panose="020F0502020204030204" pitchFamily="34" charset="0"/>
            </a:endParaRPr>
          </a:p>
        </p:txBody>
      </p:sp>
      <p:pic>
        <p:nvPicPr>
          <p:cNvPr id="4" name="Picture 3">
            <a:extLst>
              <a:ext uri="{FF2B5EF4-FFF2-40B4-BE49-F238E27FC236}">
                <a16:creationId xmlns:a16="http://schemas.microsoft.com/office/drawing/2014/main" id="{090E0498-A255-ABC7-0371-FADEBD66442C}"/>
              </a:ext>
            </a:extLst>
          </p:cNvPr>
          <p:cNvPicPr>
            <a:picLocks noChangeAspect="1"/>
          </p:cNvPicPr>
          <p:nvPr/>
        </p:nvPicPr>
        <p:blipFill>
          <a:blip r:embed="rId2"/>
          <a:stretch>
            <a:fillRect/>
          </a:stretch>
        </p:blipFill>
        <p:spPr>
          <a:xfrm>
            <a:off x="9289107" y="1240405"/>
            <a:ext cx="2712366" cy="453223"/>
          </a:xfrm>
          <a:prstGeom prst="rect">
            <a:avLst/>
          </a:prstGeom>
        </p:spPr>
      </p:pic>
      <p:sp>
        <p:nvSpPr>
          <p:cNvPr id="2" name="TextBox 1">
            <a:extLst>
              <a:ext uri="{FF2B5EF4-FFF2-40B4-BE49-F238E27FC236}">
                <a16:creationId xmlns:a16="http://schemas.microsoft.com/office/drawing/2014/main" id="{0912A09C-82C6-96E5-3BDE-1455DDDC03C7}"/>
              </a:ext>
            </a:extLst>
          </p:cNvPr>
          <p:cNvSpPr txBox="1"/>
          <p:nvPr/>
        </p:nvSpPr>
        <p:spPr>
          <a:xfrm>
            <a:off x="1066800" y="2407920"/>
            <a:ext cx="10261600" cy="369332"/>
          </a:xfrm>
          <a:prstGeom prst="rect">
            <a:avLst/>
          </a:prstGeom>
          <a:noFill/>
        </p:spPr>
        <p:txBody>
          <a:bodyPr wrap="square" lIns="91440" tIns="45720" rIns="91440" bIns="45720" rtlCol="0" anchor="t">
            <a:spAutoFit/>
          </a:bodyPr>
          <a:lstStyle/>
          <a:p>
            <a:r>
              <a:rPr lang="en-GB" dirty="0">
                <a:cs typeface="Calibri"/>
              </a:rPr>
              <a:t>Understanding emotions and ways to support our child</a:t>
            </a:r>
          </a:p>
        </p:txBody>
      </p:sp>
    </p:spTree>
    <p:extLst>
      <p:ext uri="{BB962C8B-B14F-4D97-AF65-F5344CB8AC3E}">
        <p14:creationId xmlns:p14="http://schemas.microsoft.com/office/powerpoint/2010/main" val="2043034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5985870-3518-4660-9ACB-9A9FDF8A0C70}"/>
              </a:ext>
            </a:extLst>
          </p:cNvPr>
          <p:cNvPicPr>
            <a:picLocks noGrp="1" noChangeAspect="1"/>
          </p:cNvPicPr>
          <p:nvPr>
            <p:ph sz="half" idx="2"/>
          </p:nvPr>
        </p:nvPicPr>
        <p:blipFill>
          <a:blip r:embed="rId2"/>
          <a:stretch>
            <a:fillRect/>
          </a:stretch>
        </p:blipFill>
        <p:spPr>
          <a:xfrm>
            <a:off x="815369" y="643466"/>
            <a:ext cx="10561262" cy="5571067"/>
          </a:xfrm>
          <a:prstGeom prst="rect">
            <a:avLst/>
          </a:prstGeom>
        </p:spPr>
      </p:pic>
      <p:pic>
        <p:nvPicPr>
          <p:cNvPr id="5" name="Picture 4" descr="East Surrey YMCA - William Wates Memorial Trust">
            <a:extLst>
              <a:ext uri="{FF2B5EF4-FFF2-40B4-BE49-F238E27FC236}">
                <a16:creationId xmlns:a16="http://schemas.microsoft.com/office/drawing/2014/main" id="{2EBBB237-A860-7D01-4E15-400E33F61FB1}"/>
              </a:ext>
            </a:extLst>
          </p:cNvPr>
          <p:cNvPicPr>
            <a:picLocks noChangeAspect="1"/>
          </p:cNvPicPr>
          <p:nvPr/>
        </p:nvPicPr>
        <p:blipFill>
          <a:blip r:embed="rId3"/>
          <a:stretch>
            <a:fillRect/>
          </a:stretch>
        </p:blipFill>
        <p:spPr>
          <a:xfrm>
            <a:off x="10883065" y="89401"/>
            <a:ext cx="1307765" cy="663407"/>
          </a:xfrm>
          <a:prstGeom prst="rect">
            <a:avLst/>
          </a:prstGeom>
        </p:spPr>
      </p:pic>
    </p:spTree>
    <p:extLst>
      <p:ext uri="{BB962C8B-B14F-4D97-AF65-F5344CB8AC3E}">
        <p14:creationId xmlns:p14="http://schemas.microsoft.com/office/powerpoint/2010/main" val="906120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76BB442-509B-7824-01BC-7950187BC45B}"/>
              </a:ext>
            </a:extLst>
          </p:cNvPr>
          <p:cNvSpPr/>
          <p:nvPr/>
        </p:nvSpPr>
        <p:spPr>
          <a:xfrm>
            <a:off x="6202513" y="1717910"/>
            <a:ext cx="5495500" cy="3577932"/>
          </a:xfrm>
          <a:prstGeom prst="rect">
            <a:avLst/>
          </a:prstGeom>
          <a:ln w="571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p>
        </p:txBody>
      </p:sp>
      <p:pic>
        <p:nvPicPr>
          <p:cNvPr id="3" name="Picture 3">
            <a:extLst>
              <a:ext uri="{FF2B5EF4-FFF2-40B4-BE49-F238E27FC236}">
                <a16:creationId xmlns:a16="http://schemas.microsoft.com/office/drawing/2014/main" id="{78676275-9DCC-6737-04B7-B31AB3893CFC}"/>
              </a:ext>
            </a:extLst>
          </p:cNvPr>
          <p:cNvPicPr>
            <a:picLocks noChangeAspect="1"/>
          </p:cNvPicPr>
          <p:nvPr/>
        </p:nvPicPr>
        <p:blipFill>
          <a:blip r:embed="rId2"/>
          <a:stretch>
            <a:fillRect/>
          </a:stretch>
        </p:blipFill>
        <p:spPr>
          <a:xfrm>
            <a:off x="6239795" y="1770149"/>
            <a:ext cx="5411988" cy="3459751"/>
          </a:xfrm>
          <a:prstGeom prst="rect">
            <a:avLst/>
          </a:prstGeom>
        </p:spPr>
      </p:pic>
      <p:pic>
        <p:nvPicPr>
          <p:cNvPr id="4" name="Picture 4">
            <a:extLst>
              <a:ext uri="{FF2B5EF4-FFF2-40B4-BE49-F238E27FC236}">
                <a16:creationId xmlns:a16="http://schemas.microsoft.com/office/drawing/2014/main" id="{C9873B85-3D1C-9966-3838-2B01EC8FE4A0}"/>
              </a:ext>
            </a:extLst>
          </p:cNvPr>
          <p:cNvPicPr>
            <a:picLocks noChangeAspect="1"/>
          </p:cNvPicPr>
          <p:nvPr/>
        </p:nvPicPr>
        <p:blipFill>
          <a:blip r:embed="rId3"/>
          <a:stretch>
            <a:fillRect/>
          </a:stretch>
        </p:blipFill>
        <p:spPr>
          <a:xfrm>
            <a:off x="577727" y="1701231"/>
            <a:ext cx="5335256" cy="3585964"/>
          </a:xfrm>
          <a:prstGeom prst="rect">
            <a:avLst/>
          </a:prstGeom>
        </p:spPr>
      </p:pic>
      <p:pic>
        <p:nvPicPr>
          <p:cNvPr id="8" name="Picture 7" descr="East Surrey YMCA - William Wates Memorial Trust">
            <a:extLst>
              <a:ext uri="{FF2B5EF4-FFF2-40B4-BE49-F238E27FC236}">
                <a16:creationId xmlns:a16="http://schemas.microsoft.com/office/drawing/2014/main" id="{B281C262-9B05-7794-E1C9-74989BDC0C43}"/>
              </a:ext>
            </a:extLst>
          </p:cNvPr>
          <p:cNvPicPr>
            <a:picLocks noChangeAspect="1"/>
          </p:cNvPicPr>
          <p:nvPr/>
        </p:nvPicPr>
        <p:blipFill>
          <a:blip r:embed="rId4"/>
          <a:stretch>
            <a:fillRect/>
          </a:stretch>
        </p:blipFill>
        <p:spPr>
          <a:xfrm>
            <a:off x="10642433" y="129507"/>
            <a:ext cx="1454818" cy="743618"/>
          </a:xfrm>
          <a:prstGeom prst="rect">
            <a:avLst/>
          </a:prstGeom>
        </p:spPr>
      </p:pic>
    </p:spTree>
    <p:extLst>
      <p:ext uri="{BB962C8B-B14F-4D97-AF65-F5344CB8AC3E}">
        <p14:creationId xmlns:p14="http://schemas.microsoft.com/office/powerpoint/2010/main" val="3135475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B5CC502-CD39-D92C-F94F-22E584082578}"/>
              </a:ext>
            </a:extLst>
          </p:cNvPr>
          <p:cNvPicPr>
            <a:picLocks noChangeAspect="1"/>
          </p:cNvPicPr>
          <p:nvPr/>
        </p:nvPicPr>
        <p:blipFill>
          <a:blip r:embed="rId2"/>
          <a:stretch>
            <a:fillRect/>
          </a:stretch>
        </p:blipFill>
        <p:spPr>
          <a:xfrm>
            <a:off x="4577559" y="3750479"/>
            <a:ext cx="3657600" cy="2743200"/>
          </a:xfrm>
          <a:prstGeom prst="rect">
            <a:avLst/>
          </a:prstGeom>
        </p:spPr>
      </p:pic>
      <p:pic>
        <p:nvPicPr>
          <p:cNvPr id="3" name="Picture 3">
            <a:extLst>
              <a:ext uri="{FF2B5EF4-FFF2-40B4-BE49-F238E27FC236}">
                <a16:creationId xmlns:a16="http://schemas.microsoft.com/office/drawing/2014/main" id="{BBF15BBC-1D1C-D3CA-C3BA-0701C6F6630B}"/>
              </a:ext>
            </a:extLst>
          </p:cNvPr>
          <p:cNvPicPr>
            <a:picLocks noChangeAspect="1"/>
          </p:cNvPicPr>
          <p:nvPr/>
        </p:nvPicPr>
        <p:blipFill>
          <a:blip r:embed="rId3"/>
          <a:stretch>
            <a:fillRect/>
          </a:stretch>
        </p:blipFill>
        <p:spPr>
          <a:xfrm>
            <a:off x="7479520" y="1226525"/>
            <a:ext cx="3657600" cy="2402276"/>
          </a:xfrm>
          <a:prstGeom prst="rect">
            <a:avLst/>
          </a:prstGeom>
        </p:spPr>
      </p:pic>
      <p:pic>
        <p:nvPicPr>
          <p:cNvPr id="4" name="Picture 4" descr="A picture containing mammal, cat, sitting, close&#10;&#10;Description automatically generated">
            <a:extLst>
              <a:ext uri="{FF2B5EF4-FFF2-40B4-BE49-F238E27FC236}">
                <a16:creationId xmlns:a16="http://schemas.microsoft.com/office/drawing/2014/main" id="{DEE798A9-561D-C4BF-93CC-8FEB73B3595E}"/>
              </a:ext>
            </a:extLst>
          </p:cNvPr>
          <p:cNvPicPr>
            <a:picLocks noChangeAspect="1"/>
          </p:cNvPicPr>
          <p:nvPr/>
        </p:nvPicPr>
        <p:blipFill>
          <a:blip r:embed="rId4"/>
          <a:stretch>
            <a:fillRect/>
          </a:stretch>
        </p:blipFill>
        <p:spPr>
          <a:xfrm>
            <a:off x="592579" y="1348002"/>
            <a:ext cx="3657600" cy="2402276"/>
          </a:xfrm>
          <a:prstGeom prst="rect">
            <a:avLst/>
          </a:prstGeom>
        </p:spPr>
      </p:pic>
      <p:pic>
        <p:nvPicPr>
          <p:cNvPr id="8" name="Picture 7" descr="East Surrey YMCA - William Wates Memorial Trust">
            <a:extLst>
              <a:ext uri="{FF2B5EF4-FFF2-40B4-BE49-F238E27FC236}">
                <a16:creationId xmlns:a16="http://schemas.microsoft.com/office/drawing/2014/main" id="{829EA0FC-5702-561C-F81D-139DA58A3689}"/>
              </a:ext>
            </a:extLst>
          </p:cNvPr>
          <p:cNvPicPr>
            <a:picLocks noChangeAspect="1"/>
          </p:cNvPicPr>
          <p:nvPr/>
        </p:nvPicPr>
        <p:blipFill>
          <a:blip r:embed="rId5"/>
          <a:stretch>
            <a:fillRect/>
          </a:stretch>
        </p:blipFill>
        <p:spPr>
          <a:xfrm>
            <a:off x="10869696" y="-57651"/>
            <a:ext cx="1321134" cy="663407"/>
          </a:xfrm>
          <a:prstGeom prst="rect">
            <a:avLst/>
          </a:prstGeom>
        </p:spPr>
      </p:pic>
    </p:spTree>
    <p:extLst>
      <p:ext uri="{BB962C8B-B14F-4D97-AF65-F5344CB8AC3E}">
        <p14:creationId xmlns:p14="http://schemas.microsoft.com/office/powerpoint/2010/main" val="2031308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7A9C8335-98C6-EF8B-601A-5B9A07C5827B}"/>
              </a:ext>
            </a:extLst>
          </p:cNvPr>
          <p:cNvSpPr>
            <a:spLocks/>
          </p:cNvSpPr>
          <p:nvPr/>
        </p:nvSpPr>
        <p:spPr>
          <a:xfrm>
            <a:off x="-4011" y="-753"/>
            <a:ext cx="10515600" cy="1009651"/>
          </a:xfrm>
          <a:prstGeom prst="rect">
            <a:avLst/>
          </a:prstGeom>
        </p:spPr>
        <p:txBody>
          <a:bodyPr/>
          <a:lstStyle/>
          <a:p>
            <a:endParaRPr lang="en-US"/>
          </a:p>
        </p:txBody>
      </p:sp>
      <p:sp>
        <p:nvSpPr>
          <p:cNvPr id="6" name="TextBox 5">
            <a:extLst>
              <a:ext uri="{FF2B5EF4-FFF2-40B4-BE49-F238E27FC236}">
                <a16:creationId xmlns:a16="http://schemas.microsoft.com/office/drawing/2014/main" id="{20974075-88B1-4682-A6C9-D78206CA4C77}"/>
              </a:ext>
            </a:extLst>
          </p:cNvPr>
          <p:cNvSpPr txBox="1"/>
          <p:nvPr/>
        </p:nvSpPr>
        <p:spPr>
          <a:xfrm>
            <a:off x="95758" y="68624"/>
            <a:ext cx="2376724" cy="928796"/>
          </a:xfrm>
          <a:prstGeom prst="rect">
            <a:avLst/>
          </a:prstGeom>
        </p:spPr>
        <p:txBody>
          <a:bodyPr vert="horz" wrap="none" lIns="121920" tIns="60960" rIns="121920" bIns="60960" rtlCol="0" anchor="ctr">
            <a:no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560818">
              <a:lnSpc>
                <a:spcPct val="90000"/>
              </a:lnSpc>
              <a:spcBef>
                <a:spcPct val="0"/>
              </a:spcBef>
              <a:spcAft>
                <a:spcPts val="736"/>
              </a:spcAft>
            </a:pPr>
            <a:endParaRPr lang="en-US" sz="2208" b="1" u="sng" kern="1200">
              <a:solidFill>
                <a:schemeClr val="tx2"/>
              </a:solidFill>
              <a:latin typeface="+mj-lt"/>
              <a:ea typeface="+mj-ea"/>
              <a:cs typeface="+mj-cs"/>
            </a:endParaRPr>
          </a:p>
          <a:p>
            <a:pPr defTabSz="560818">
              <a:lnSpc>
                <a:spcPct val="90000"/>
              </a:lnSpc>
              <a:spcBef>
                <a:spcPct val="0"/>
              </a:spcBef>
              <a:spcAft>
                <a:spcPts val="736"/>
              </a:spcAft>
            </a:pPr>
            <a:r>
              <a:rPr lang="en-US" sz="3434" kern="1200">
                <a:solidFill>
                  <a:schemeClr val="tx2"/>
                </a:solidFill>
                <a:latin typeface="+mj-lt"/>
                <a:ea typeface="+mj-ea"/>
                <a:cs typeface="+mj-cs"/>
              </a:rPr>
              <a:t>Emotions</a:t>
            </a:r>
            <a:endParaRPr lang="en-US" sz="3434" kern="1200">
              <a:solidFill>
                <a:schemeClr val="tx2"/>
              </a:solidFill>
              <a:latin typeface="+mj-lt"/>
              <a:ea typeface="Verdana"/>
              <a:cs typeface="+mj-cs"/>
            </a:endParaRPr>
          </a:p>
          <a:p>
            <a:pPr defTabSz="609585">
              <a:lnSpc>
                <a:spcPct val="90000"/>
              </a:lnSpc>
              <a:spcBef>
                <a:spcPct val="0"/>
              </a:spcBef>
              <a:spcAft>
                <a:spcPts val="800"/>
              </a:spcAft>
            </a:pPr>
            <a:endParaRPr lang="en-US" sz="2400">
              <a:solidFill>
                <a:schemeClr val="tx2"/>
              </a:solidFill>
              <a:latin typeface="+mj-lt"/>
              <a:ea typeface="+mj-ea"/>
              <a:cs typeface="+mj-cs"/>
            </a:endParaRPr>
          </a:p>
        </p:txBody>
      </p:sp>
      <p:pic>
        <p:nvPicPr>
          <p:cNvPr id="3" name="Picture 2" descr="See the source image">
            <a:extLst>
              <a:ext uri="{FF2B5EF4-FFF2-40B4-BE49-F238E27FC236}">
                <a16:creationId xmlns:a16="http://schemas.microsoft.com/office/drawing/2014/main" id="{18228AEA-988C-48BC-97AB-9E4A923793C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843" b="1982"/>
          <a:stretch/>
        </p:blipFill>
        <p:spPr bwMode="auto">
          <a:xfrm>
            <a:off x="7569921" y="1077631"/>
            <a:ext cx="4927373" cy="4758119"/>
          </a:xfrm>
          <a:prstGeom prst="rect">
            <a:avLst/>
          </a:prstGeom>
          <a:solidFill>
            <a:srgbClr val="FFFFFF"/>
          </a:solidFill>
        </p:spPr>
      </p:pic>
      <p:sp>
        <p:nvSpPr>
          <p:cNvPr id="4" name="TextBox 3">
            <a:extLst>
              <a:ext uri="{FF2B5EF4-FFF2-40B4-BE49-F238E27FC236}">
                <a16:creationId xmlns:a16="http://schemas.microsoft.com/office/drawing/2014/main" id="{D5021233-3008-44E6-B221-4B00D0FA0A92}"/>
              </a:ext>
            </a:extLst>
          </p:cNvPr>
          <p:cNvSpPr txBox="1"/>
          <p:nvPr/>
        </p:nvSpPr>
        <p:spPr>
          <a:xfrm>
            <a:off x="6265" y="1182049"/>
            <a:ext cx="8562024" cy="4644799"/>
          </a:xfrm>
          <a:prstGeom prst="rect">
            <a:avLst/>
          </a:prstGeom>
        </p:spPr>
        <p:txBody>
          <a:bodyPr vert="horz" lIns="121920" tIns="60960" rIns="121920" bIns="60960" rtlCol="0" anchor="t">
            <a:no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314960" indent="-314960" defTabSz="560818">
              <a:lnSpc>
                <a:spcPct val="130000"/>
              </a:lnSpc>
              <a:spcAft>
                <a:spcPts val="736"/>
              </a:spcAft>
              <a:buFont typeface="Arial" panose="020B0604020202020204" pitchFamily="34" charset="0"/>
              <a:buChar char="•"/>
            </a:pPr>
            <a:r>
              <a:rPr lang="en-US" sz="2000" kern="1200" dirty="0">
                <a:solidFill>
                  <a:schemeClr val="tx2">
                    <a:lumMod val="75000"/>
                  </a:schemeClr>
                </a:solidFill>
                <a:latin typeface="Verdana"/>
                <a:ea typeface="Verdana"/>
              </a:rPr>
              <a:t>Emotions are powerful and can feel overwhelming at times.</a:t>
            </a:r>
          </a:p>
          <a:p>
            <a:pPr marL="314960" indent="-314960" defTabSz="560818">
              <a:lnSpc>
                <a:spcPct val="130000"/>
              </a:lnSpc>
              <a:spcAft>
                <a:spcPts val="736"/>
              </a:spcAft>
              <a:buFont typeface="Arial" panose="020B0604020202020204" pitchFamily="34" charset="0"/>
              <a:buChar char="•"/>
            </a:pPr>
            <a:r>
              <a:rPr lang="en-US" sz="2000" kern="1200" dirty="0">
                <a:solidFill>
                  <a:schemeClr val="tx2">
                    <a:lumMod val="75000"/>
                  </a:schemeClr>
                </a:solidFill>
                <a:latin typeface="Verdana"/>
                <a:ea typeface="Verdana"/>
              </a:rPr>
              <a:t>We experience a variety of emotions &amp; can feel more than one at a time</a:t>
            </a:r>
          </a:p>
          <a:p>
            <a:pPr marL="314960" indent="-314960" defTabSz="560818">
              <a:lnSpc>
                <a:spcPct val="130000"/>
              </a:lnSpc>
              <a:spcAft>
                <a:spcPts val="736"/>
              </a:spcAft>
              <a:buFont typeface="Arial" panose="020B0604020202020204" pitchFamily="34" charset="0"/>
              <a:buChar char="•"/>
            </a:pPr>
            <a:r>
              <a:rPr lang="en-US" sz="2000" kern="1200" dirty="0">
                <a:solidFill>
                  <a:schemeClr val="tx2">
                    <a:lumMod val="75000"/>
                  </a:schemeClr>
                </a:solidFill>
                <a:latin typeface="Verdana"/>
                <a:ea typeface="Verdana"/>
              </a:rPr>
              <a:t>Feelings are individual responses to emotions.</a:t>
            </a:r>
          </a:p>
          <a:p>
            <a:pPr marL="314960" indent="-314960" defTabSz="560818">
              <a:lnSpc>
                <a:spcPct val="130000"/>
              </a:lnSpc>
              <a:spcAft>
                <a:spcPts val="736"/>
              </a:spcAft>
              <a:buFont typeface="Arial" panose="020B0604020202020204" pitchFamily="34" charset="0"/>
              <a:buChar char="•"/>
            </a:pPr>
            <a:r>
              <a:rPr lang="en-US" sz="2000" kern="1200" dirty="0">
                <a:solidFill>
                  <a:schemeClr val="tx2">
                    <a:lumMod val="75000"/>
                  </a:schemeClr>
                </a:solidFill>
                <a:latin typeface="Verdana"/>
                <a:ea typeface="Verdana"/>
              </a:rPr>
              <a:t>Feelings can be influenced by thoughts, opinions and memories</a:t>
            </a:r>
          </a:p>
          <a:p>
            <a:pPr marL="262255" indent="-262255" defTabSz="560818">
              <a:lnSpc>
                <a:spcPct val="130000"/>
              </a:lnSpc>
              <a:spcAft>
                <a:spcPts val="736"/>
              </a:spcAft>
              <a:buFont typeface="Arial" panose="020B0604020202020204" pitchFamily="34" charset="0"/>
              <a:buChar char="•"/>
            </a:pPr>
            <a:r>
              <a:rPr lang="en-US" sz="2000" kern="1200" dirty="0">
                <a:solidFill>
                  <a:schemeClr val="tx2">
                    <a:lumMod val="75000"/>
                  </a:schemeClr>
                </a:solidFill>
                <a:latin typeface="Verdana"/>
                <a:ea typeface="Verdana"/>
              </a:rPr>
              <a:t>Some emotions are </a:t>
            </a:r>
            <a:r>
              <a:rPr lang="en-US" sz="2000" i="1" kern="1200" dirty="0">
                <a:solidFill>
                  <a:schemeClr val="tx2">
                    <a:lumMod val="75000"/>
                  </a:schemeClr>
                </a:solidFill>
                <a:latin typeface="Verdana"/>
                <a:ea typeface="Verdana"/>
              </a:rPr>
              <a:t>‘comfortable’ </a:t>
            </a:r>
            <a:r>
              <a:rPr lang="en-US" sz="2000" kern="1200" dirty="0">
                <a:solidFill>
                  <a:schemeClr val="tx2">
                    <a:lumMod val="75000"/>
                  </a:schemeClr>
                </a:solidFill>
                <a:latin typeface="Verdana"/>
                <a:ea typeface="Verdana"/>
              </a:rPr>
              <a:t>while others can be </a:t>
            </a:r>
            <a:r>
              <a:rPr lang="en-US" sz="2000" i="1" kern="1200" dirty="0">
                <a:solidFill>
                  <a:schemeClr val="tx2">
                    <a:lumMod val="75000"/>
                  </a:schemeClr>
                </a:solidFill>
                <a:latin typeface="Verdana"/>
                <a:ea typeface="Verdana"/>
              </a:rPr>
              <a:t>‘uncomfortable’.</a:t>
            </a:r>
            <a:endParaRPr lang="en-US" sz="2000" kern="1200" dirty="0">
              <a:solidFill>
                <a:schemeClr val="tx2">
                  <a:lumMod val="75000"/>
                </a:schemeClr>
              </a:solidFill>
              <a:latin typeface="Verdana"/>
              <a:ea typeface="Verdana"/>
            </a:endParaRPr>
          </a:p>
          <a:p>
            <a:pPr marL="262255" indent="-262255" defTabSz="560818">
              <a:lnSpc>
                <a:spcPct val="130000"/>
              </a:lnSpc>
              <a:spcAft>
                <a:spcPts val="736"/>
              </a:spcAft>
              <a:buFont typeface="Arial" panose="020B0604020202020204" pitchFamily="34" charset="0"/>
              <a:buChar char="•"/>
            </a:pPr>
            <a:r>
              <a:rPr lang="en-US" sz="2000" kern="1200" dirty="0">
                <a:solidFill>
                  <a:schemeClr val="tx2">
                    <a:lumMod val="75000"/>
                  </a:schemeClr>
                </a:solidFill>
                <a:latin typeface="Verdana"/>
                <a:ea typeface="Verdana"/>
              </a:rPr>
              <a:t>Why is it important to </a:t>
            </a:r>
            <a:r>
              <a:rPr lang="en-US" sz="2000" kern="1200" err="1">
                <a:solidFill>
                  <a:schemeClr val="tx2">
                    <a:lumMod val="75000"/>
                  </a:schemeClr>
                </a:solidFill>
                <a:latin typeface="Verdana"/>
                <a:ea typeface="Verdana"/>
              </a:rPr>
              <a:t>recognise</a:t>
            </a:r>
            <a:r>
              <a:rPr lang="en-US" sz="2000" kern="1200" dirty="0">
                <a:solidFill>
                  <a:schemeClr val="tx2">
                    <a:lumMod val="75000"/>
                  </a:schemeClr>
                </a:solidFill>
                <a:latin typeface="Verdana"/>
                <a:ea typeface="Verdana"/>
              </a:rPr>
              <a:t> and understand our emotions?</a:t>
            </a:r>
            <a:endParaRPr lang="en-US" sz="2000" kern="1200">
              <a:solidFill>
                <a:schemeClr val="tx2">
                  <a:lumMod val="75000"/>
                </a:schemeClr>
              </a:solidFill>
              <a:latin typeface="Verdana"/>
              <a:ea typeface="Verdana"/>
              <a:cs typeface="Calibri" panose="020F0502020204030204"/>
            </a:endParaRPr>
          </a:p>
          <a:p>
            <a:pPr defTabSz="609585">
              <a:lnSpc>
                <a:spcPct val="130000"/>
              </a:lnSpc>
              <a:spcAft>
                <a:spcPts val="800"/>
              </a:spcAft>
            </a:pPr>
            <a:endParaRPr lang="en-US" sz="1000" b="1">
              <a:solidFill>
                <a:schemeClr val="tx2"/>
              </a:solidFill>
            </a:endParaRPr>
          </a:p>
        </p:txBody>
      </p:sp>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6309F6DE-5040-341D-BE9E-FB4700DE6839}"/>
                  </a:ext>
                </a:extLst>
              </p14:cNvPr>
              <p14:cNvContentPartPr/>
              <p14:nvPr/>
            </p14:nvContentPartPr>
            <p14:xfrm>
              <a:off x="2131414" y="4493876"/>
              <a:ext cx="22488" cy="22488"/>
            </p14:xfrm>
          </p:contentPart>
        </mc:Choice>
        <mc:Fallback xmlns="">
          <p:pic>
            <p:nvPicPr>
              <p:cNvPr id="2" name="Ink 1">
                <a:extLst>
                  <a:ext uri="{FF2B5EF4-FFF2-40B4-BE49-F238E27FC236}">
                    <a16:creationId xmlns:a16="http://schemas.microsoft.com/office/drawing/2014/main" id="{6309F6DE-5040-341D-BE9E-FB4700DE6839}"/>
                  </a:ext>
                </a:extLst>
              </p:cNvPr>
              <p:cNvPicPr/>
              <p:nvPr/>
            </p:nvPicPr>
            <p:blipFill>
              <a:blip r:embed="rId4"/>
              <a:stretch>
                <a:fillRect/>
              </a:stretch>
            </p:blipFill>
            <p:spPr>
              <a:xfrm>
                <a:off x="1007014" y="3369476"/>
                <a:ext cx="2248800" cy="22488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9C6280F5-B5E6-28A5-FE96-DC11DA0D3755}"/>
                  </a:ext>
                </a:extLst>
              </p14:cNvPr>
              <p14:cNvContentPartPr/>
              <p14:nvPr/>
            </p14:nvContentPartPr>
            <p14:xfrm>
              <a:off x="2236362" y="4703769"/>
              <a:ext cx="22488" cy="22488"/>
            </p14:xfrm>
          </p:contentPart>
        </mc:Choice>
        <mc:Fallback xmlns="">
          <p:pic>
            <p:nvPicPr>
              <p:cNvPr id="5" name="Ink 4">
                <a:extLst>
                  <a:ext uri="{FF2B5EF4-FFF2-40B4-BE49-F238E27FC236}">
                    <a16:creationId xmlns:a16="http://schemas.microsoft.com/office/drawing/2014/main" id="{9C6280F5-B5E6-28A5-FE96-DC11DA0D3755}"/>
                  </a:ext>
                </a:extLst>
              </p:cNvPr>
              <p:cNvPicPr/>
              <p:nvPr/>
            </p:nvPicPr>
            <p:blipFill>
              <a:blip r:embed="rId4"/>
              <a:stretch>
                <a:fillRect/>
              </a:stretch>
            </p:blipFill>
            <p:spPr>
              <a:xfrm>
                <a:off x="1111962" y="3579369"/>
                <a:ext cx="2248800" cy="22488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90232B2D-B47A-058F-9D87-1CD0E3B336DC}"/>
                  </a:ext>
                </a:extLst>
              </p14:cNvPr>
              <p14:cNvContentPartPr/>
              <p14:nvPr/>
            </p14:nvContentPartPr>
            <p14:xfrm>
              <a:off x="2836057" y="3534363"/>
              <a:ext cx="22488" cy="22488"/>
            </p14:xfrm>
          </p:contentPart>
        </mc:Choice>
        <mc:Fallback xmlns="">
          <p:pic>
            <p:nvPicPr>
              <p:cNvPr id="7" name="Ink 6">
                <a:extLst>
                  <a:ext uri="{FF2B5EF4-FFF2-40B4-BE49-F238E27FC236}">
                    <a16:creationId xmlns:a16="http://schemas.microsoft.com/office/drawing/2014/main" id="{90232B2D-B47A-058F-9D87-1CD0E3B336DC}"/>
                  </a:ext>
                </a:extLst>
              </p:cNvPr>
              <p:cNvPicPr/>
              <p:nvPr/>
            </p:nvPicPr>
            <p:blipFill>
              <a:blip r:embed="rId4"/>
              <a:stretch>
                <a:fillRect/>
              </a:stretch>
            </p:blipFill>
            <p:spPr>
              <a:xfrm>
                <a:off x="1711657" y="2409963"/>
                <a:ext cx="2248800" cy="22488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id="{C4F0A813-BA19-FA4E-33C6-F4B266FA824E}"/>
                  </a:ext>
                </a:extLst>
              </p14:cNvPr>
              <p14:cNvContentPartPr/>
              <p14:nvPr/>
            </p14:nvContentPartPr>
            <p14:xfrm>
              <a:off x="2836057" y="3534363"/>
              <a:ext cx="22488" cy="22488"/>
            </p14:xfrm>
          </p:contentPart>
        </mc:Choice>
        <mc:Fallback xmlns="">
          <p:pic>
            <p:nvPicPr>
              <p:cNvPr id="8" name="Ink 7">
                <a:extLst>
                  <a:ext uri="{FF2B5EF4-FFF2-40B4-BE49-F238E27FC236}">
                    <a16:creationId xmlns:a16="http://schemas.microsoft.com/office/drawing/2014/main" id="{C4F0A813-BA19-FA4E-33C6-F4B266FA824E}"/>
                  </a:ext>
                </a:extLst>
              </p:cNvPr>
              <p:cNvPicPr/>
              <p:nvPr/>
            </p:nvPicPr>
            <p:blipFill>
              <a:blip r:embed="rId4"/>
              <a:stretch>
                <a:fillRect/>
              </a:stretch>
            </p:blipFill>
            <p:spPr>
              <a:xfrm>
                <a:off x="1711657" y="2409963"/>
                <a:ext cx="2248800" cy="22488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AA6FC24B-D3B0-34FD-1760-43D1A9FD577C}"/>
                  </a:ext>
                </a:extLst>
              </p14:cNvPr>
              <p14:cNvContentPartPr/>
              <p14:nvPr/>
            </p14:nvContentPartPr>
            <p14:xfrm>
              <a:off x="2626164" y="3114575"/>
              <a:ext cx="22488" cy="22488"/>
            </p14:xfrm>
          </p:contentPart>
        </mc:Choice>
        <mc:Fallback xmlns="">
          <p:pic>
            <p:nvPicPr>
              <p:cNvPr id="9" name="Ink 8">
                <a:extLst>
                  <a:ext uri="{FF2B5EF4-FFF2-40B4-BE49-F238E27FC236}">
                    <a16:creationId xmlns:a16="http://schemas.microsoft.com/office/drawing/2014/main" id="{AA6FC24B-D3B0-34FD-1760-43D1A9FD577C}"/>
                  </a:ext>
                </a:extLst>
              </p:cNvPr>
              <p:cNvPicPr/>
              <p:nvPr/>
            </p:nvPicPr>
            <p:blipFill>
              <a:blip r:embed="rId4"/>
              <a:stretch>
                <a:fillRect/>
              </a:stretch>
            </p:blipFill>
            <p:spPr>
              <a:xfrm>
                <a:off x="1501764" y="1990175"/>
                <a:ext cx="2248800" cy="2248800"/>
              </a:xfrm>
              <a:prstGeom prst="rect">
                <a:avLst/>
              </a:prstGeom>
            </p:spPr>
          </p:pic>
        </mc:Fallback>
      </mc:AlternateContent>
      <p:pic>
        <p:nvPicPr>
          <p:cNvPr id="13" name="Picture 12" descr="East Surrey YMCA - William Wates Memorial Trust">
            <a:extLst>
              <a:ext uri="{FF2B5EF4-FFF2-40B4-BE49-F238E27FC236}">
                <a16:creationId xmlns:a16="http://schemas.microsoft.com/office/drawing/2014/main" id="{FF50F01D-2201-93FB-0C57-598E1E05C811}"/>
              </a:ext>
            </a:extLst>
          </p:cNvPr>
          <p:cNvPicPr>
            <a:picLocks noChangeAspect="1"/>
          </p:cNvPicPr>
          <p:nvPr/>
        </p:nvPicPr>
        <p:blipFill>
          <a:blip r:embed="rId9"/>
          <a:stretch>
            <a:fillRect/>
          </a:stretch>
        </p:blipFill>
        <p:spPr>
          <a:xfrm>
            <a:off x="10508749" y="62664"/>
            <a:ext cx="1588502" cy="823828"/>
          </a:xfrm>
          <a:prstGeom prst="rect">
            <a:avLst/>
          </a:prstGeom>
        </p:spPr>
      </p:pic>
    </p:spTree>
    <p:extLst>
      <p:ext uri="{BB962C8B-B14F-4D97-AF65-F5344CB8AC3E}">
        <p14:creationId xmlns:p14="http://schemas.microsoft.com/office/powerpoint/2010/main" val="494793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3335" rIns="0" bIns="0" rtlCol="0">
            <a:spAutoFit/>
          </a:bodyPr>
          <a:lstStyle/>
          <a:p>
            <a:pPr marL="12700">
              <a:lnSpc>
                <a:spcPct val="100000"/>
              </a:lnSpc>
              <a:spcBef>
                <a:spcPts val="105"/>
              </a:spcBef>
            </a:pPr>
            <a:r>
              <a:rPr spc="-30" dirty="0">
                <a:solidFill>
                  <a:srgbClr val="000000"/>
                </a:solidFill>
              </a:rPr>
              <a:t>Hand </a:t>
            </a:r>
            <a:r>
              <a:rPr spc="-40" dirty="0">
                <a:solidFill>
                  <a:srgbClr val="000000"/>
                </a:solidFill>
              </a:rPr>
              <a:t>model </a:t>
            </a:r>
            <a:r>
              <a:rPr spc="-15" dirty="0">
                <a:solidFill>
                  <a:srgbClr val="000000"/>
                </a:solidFill>
              </a:rPr>
              <a:t>of </a:t>
            </a:r>
            <a:r>
              <a:rPr spc="-20" dirty="0">
                <a:solidFill>
                  <a:srgbClr val="000000"/>
                </a:solidFill>
              </a:rPr>
              <a:t>the </a:t>
            </a:r>
            <a:r>
              <a:rPr spc="-40" dirty="0">
                <a:solidFill>
                  <a:srgbClr val="000000"/>
                </a:solidFill>
              </a:rPr>
              <a:t>brain </a:t>
            </a:r>
            <a:r>
              <a:rPr spc="-30" dirty="0">
                <a:solidFill>
                  <a:srgbClr val="000000"/>
                </a:solidFill>
              </a:rPr>
              <a:t>(Siegel</a:t>
            </a:r>
            <a:r>
              <a:rPr spc="-425" dirty="0">
                <a:solidFill>
                  <a:srgbClr val="000000"/>
                </a:solidFill>
              </a:rPr>
              <a:t> </a:t>
            </a:r>
            <a:r>
              <a:rPr spc="-35" dirty="0">
                <a:solidFill>
                  <a:srgbClr val="000000"/>
                </a:solidFill>
              </a:rPr>
              <a:t>1999)</a:t>
            </a:r>
          </a:p>
        </p:txBody>
      </p:sp>
      <p:sp>
        <p:nvSpPr>
          <p:cNvPr id="3" name="object 3"/>
          <p:cNvSpPr txBox="1"/>
          <p:nvPr/>
        </p:nvSpPr>
        <p:spPr>
          <a:xfrm>
            <a:off x="4321302" y="6426809"/>
            <a:ext cx="3546475" cy="208279"/>
          </a:xfrm>
          <a:prstGeom prst="rect">
            <a:avLst/>
          </a:prstGeom>
        </p:spPr>
        <p:txBody>
          <a:bodyPr vert="horz" wrap="square" lIns="0" tIns="12700" rIns="0" bIns="0" rtlCol="0">
            <a:spAutoFit/>
          </a:bodyPr>
          <a:lstStyle/>
          <a:p>
            <a:pPr marL="12700">
              <a:lnSpc>
                <a:spcPct val="100000"/>
              </a:lnSpc>
              <a:spcBef>
                <a:spcPts val="100"/>
              </a:spcBef>
            </a:pPr>
            <a:r>
              <a:rPr sz="1200" spc="-5" dirty="0">
                <a:solidFill>
                  <a:srgbClr val="888888"/>
                </a:solidFill>
                <a:latin typeface="Calibri"/>
                <a:cs typeface="Calibri"/>
              </a:rPr>
              <a:t>Copyright </a:t>
            </a:r>
            <a:r>
              <a:rPr sz="1200" dirty="0">
                <a:solidFill>
                  <a:srgbClr val="888888"/>
                </a:solidFill>
                <a:latin typeface="Calibri"/>
                <a:cs typeface="Calibri"/>
              </a:rPr>
              <a:t>© </a:t>
            </a:r>
            <a:r>
              <a:rPr sz="1200" spc="-5" dirty="0">
                <a:solidFill>
                  <a:srgbClr val="888888"/>
                </a:solidFill>
                <a:latin typeface="Calibri"/>
                <a:cs typeface="Calibri"/>
              </a:rPr>
              <a:t>Surrey Educational </a:t>
            </a:r>
            <a:r>
              <a:rPr sz="1200" spc="-10" dirty="0">
                <a:solidFill>
                  <a:srgbClr val="888888"/>
                </a:solidFill>
                <a:latin typeface="Calibri"/>
                <a:cs typeface="Calibri"/>
              </a:rPr>
              <a:t>Psychology </a:t>
            </a:r>
            <a:r>
              <a:rPr sz="1200" spc="-5" dirty="0">
                <a:solidFill>
                  <a:srgbClr val="888888"/>
                </a:solidFill>
                <a:latin typeface="Calibri"/>
                <a:cs typeface="Calibri"/>
              </a:rPr>
              <a:t>Service,</a:t>
            </a:r>
            <a:r>
              <a:rPr sz="1200" spc="-85" dirty="0">
                <a:solidFill>
                  <a:srgbClr val="888888"/>
                </a:solidFill>
                <a:latin typeface="Calibri"/>
                <a:cs typeface="Calibri"/>
              </a:rPr>
              <a:t> </a:t>
            </a:r>
            <a:r>
              <a:rPr sz="1200" dirty="0">
                <a:solidFill>
                  <a:srgbClr val="888888"/>
                </a:solidFill>
                <a:latin typeface="Calibri"/>
                <a:cs typeface="Calibri"/>
              </a:rPr>
              <a:t>2019</a:t>
            </a:r>
            <a:endParaRPr sz="1200">
              <a:latin typeface="Calibri"/>
              <a:cs typeface="Calibri"/>
            </a:endParaRPr>
          </a:p>
        </p:txBody>
      </p:sp>
      <p:sp>
        <p:nvSpPr>
          <p:cNvPr id="4" name="object 4"/>
          <p:cNvSpPr/>
          <p:nvPr/>
        </p:nvSpPr>
        <p:spPr>
          <a:xfrm>
            <a:off x="3051181" y="1720007"/>
            <a:ext cx="6196584" cy="4956048"/>
          </a:xfrm>
          <a:prstGeom prst="rect">
            <a:avLst/>
          </a:prstGeom>
          <a:blipFill>
            <a:blip r:embed="rId2" cstate="print"/>
            <a:stretch>
              <a:fillRect/>
            </a:stretch>
          </a:blipFill>
        </p:spPr>
        <p:txBody>
          <a:bodyPr wrap="square" lIns="0" tIns="0" rIns="0" bIns="0" rtlCol="0"/>
          <a:lstStyle/>
          <a:p>
            <a:endParaRPr/>
          </a:p>
        </p:txBody>
      </p:sp>
      <p:pic>
        <p:nvPicPr>
          <p:cNvPr id="9" name="Picture 8" descr="East Surrey YMCA - William Wates Memorial Trust">
            <a:extLst>
              <a:ext uri="{FF2B5EF4-FFF2-40B4-BE49-F238E27FC236}">
                <a16:creationId xmlns:a16="http://schemas.microsoft.com/office/drawing/2014/main" id="{B81DF5AD-705D-FFA6-F2AC-BF061E313F4D}"/>
              </a:ext>
            </a:extLst>
          </p:cNvPr>
          <p:cNvPicPr>
            <a:picLocks noChangeAspect="1"/>
          </p:cNvPicPr>
          <p:nvPr/>
        </p:nvPicPr>
        <p:blipFill>
          <a:blip r:embed="rId3"/>
          <a:stretch>
            <a:fillRect/>
          </a:stretch>
        </p:blipFill>
        <p:spPr>
          <a:xfrm>
            <a:off x="10802854" y="62664"/>
            <a:ext cx="1240923" cy="623302"/>
          </a:xfrm>
          <a:prstGeom prst="rect">
            <a:avLst/>
          </a:prstGeom>
        </p:spPr>
      </p:pic>
    </p:spTree>
    <p:extLst>
      <p:ext uri="{BB962C8B-B14F-4D97-AF65-F5344CB8AC3E}">
        <p14:creationId xmlns:p14="http://schemas.microsoft.com/office/powerpoint/2010/main" val="3018199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Dr Daniel Siegel presenting a Hand Model of the Brain">
            <a:hlinkClick r:id="" action="ppaction://media"/>
            <a:extLst>
              <a:ext uri="{FF2B5EF4-FFF2-40B4-BE49-F238E27FC236}">
                <a16:creationId xmlns:a16="http://schemas.microsoft.com/office/drawing/2014/main" id="{CA763C7D-9B0A-B01D-4167-0137762ECEF1}"/>
              </a:ext>
            </a:extLst>
          </p:cNvPr>
          <p:cNvPicPr>
            <a:picLocks noGrp="1" noRot="1" noChangeAspect="1"/>
          </p:cNvPicPr>
          <p:nvPr>
            <p:ph sz="half" idx="1"/>
            <a:videoFile r:link="rId1"/>
          </p:nvPr>
        </p:nvPicPr>
        <p:blipFill>
          <a:blip r:embed="rId3"/>
          <a:stretch>
            <a:fillRect/>
          </a:stretch>
        </p:blipFill>
        <p:spPr>
          <a:xfrm>
            <a:off x="338667" y="593461"/>
            <a:ext cx="11500554" cy="5122333"/>
          </a:xfrm>
        </p:spPr>
      </p:pic>
    </p:spTree>
    <p:extLst>
      <p:ext uri="{BB962C8B-B14F-4D97-AF65-F5344CB8AC3E}">
        <p14:creationId xmlns:p14="http://schemas.microsoft.com/office/powerpoint/2010/main" val="3590757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4">
            <a:extLst>
              <a:ext uri="{FF2B5EF4-FFF2-40B4-BE49-F238E27FC236}">
                <a16:creationId xmlns:a16="http://schemas.microsoft.com/office/drawing/2014/main" id="{E39A4584-DCFE-B1D9-14E8-A756715374B1}"/>
              </a:ext>
            </a:extLst>
          </p:cNvPr>
          <p:cNvPicPr>
            <a:picLocks noChangeAspect="1"/>
          </p:cNvPicPr>
          <p:nvPr/>
        </p:nvPicPr>
        <p:blipFill>
          <a:blip r:embed="rId3"/>
          <a:stretch>
            <a:fillRect/>
          </a:stretch>
        </p:blipFill>
        <p:spPr>
          <a:xfrm>
            <a:off x="3395074" y="912631"/>
            <a:ext cx="4571997" cy="2544791"/>
          </a:xfrm>
          <a:prstGeom prst="rect">
            <a:avLst/>
          </a:prstGeom>
        </p:spPr>
      </p:pic>
      <p:sp>
        <p:nvSpPr>
          <p:cNvPr id="3" name="TextBox 2">
            <a:extLst>
              <a:ext uri="{FF2B5EF4-FFF2-40B4-BE49-F238E27FC236}">
                <a16:creationId xmlns:a16="http://schemas.microsoft.com/office/drawing/2014/main" id="{0DC42299-568C-9CB8-D72D-F04F0DB39088}"/>
              </a:ext>
            </a:extLst>
          </p:cNvPr>
          <p:cNvSpPr txBox="1"/>
          <p:nvPr/>
        </p:nvSpPr>
        <p:spPr>
          <a:xfrm>
            <a:off x="6631466" y="2866363"/>
            <a:ext cx="1436253" cy="369332"/>
          </a:xfrm>
          <a:prstGeom prst="rect">
            <a:avLst/>
          </a:prstGeom>
          <a:solidFill>
            <a:schemeClr val="bg1"/>
          </a:solidFill>
        </p:spPr>
        <p:txBody>
          <a:bodyPr wrap="square" rtlCol="0">
            <a:spAutoFit/>
          </a:bodyPr>
          <a:lstStyle/>
          <a:p>
            <a:endParaRPr lang="en-GB" sz="1800"/>
          </a:p>
        </p:txBody>
      </p:sp>
      <p:sp>
        <p:nvSpPr>
          <p:cNvPr id="4" name="TextBox 3">
            <a:extLst>
              <a:ext uri="{FF2B5EF4-FFF2-40B4-BE49-F238E27FC236}">
                <a16:creationId xmlns:a16="http://schemas.microsoft.com/office/drawing/2014/main" id="{A45B7216-1896-73AA-7DFF-9400AE9CB2C0}"/>
              </a:ext>
            </a:extLst>
          </p:cNvPr>
          <p:cNvSpPr txBox="1"/>
          <p:nvPr/>
        </p:nvSpPr>
        <p:spPr>
          <a:xfrm rot="19238934">
            <a:off x="3149551" y="1355716"/>
            <a:ext cx="1436253" cy="369332"/>
          </a:xfrm>
          <a:prstGeom prst="rect">
            <a:avLst/>
          </a:prstGeom>
          <a:solidFill>
            <a:schemeClr val="bg1"/>
          </a:solidFill>
        </p:spPr>
        <p:txBody>
          <a:bodyPr wrap="square" rtlCol="0">
            <a:spAutoFit/>
          </a:bodyPr>
          <a:lstStyle/>
          <a:p>
            <a:endParaRPr lang="en-GB" sz="1800"/>
          </a:p>
        </p:txBody>
      </p:sp>
      <p:sp>
        <p:nvSpPr>
          <p:cNvPr id="5" name="TextBox 4">
            <a:extLst>
              <a:ext uri="{FF2B5EF4-FFF2-40B4-BE49-F238E27FC236}">
                <a16:creationId xmlns:a16="http://schemas.microsoft.com/office/drawing/2014/main" id="{0866F739-D32D-D15F-3755-D9E02454B8DA}"/>
              </a:ext>
            </a:extLst>
          </p:cNvPr>
          <p:cNvSpPr txBox="1"/>
          <p:nvPr/>
        </p:nvSpPr>
        <p:spPr>
          <a:xfrm rot="230717">
            <a:off x="4074437" y="3093606"/>
            <a:ext cx="1363067" cy="369332"/>
          </a:xfrm>
          <a:prstGeom prst="rect">
            <a:avLst/>
          </a:prstGeom>
          <a:solidFill>
            <a:schemeClr val="bg1"/>
          </a:solidFill>
        </p:spPr>
        <p:txBody>
          <a:bodyPr wrap="square" rtlCol="0">
            <a:spAutoFit/>
          </a:bodyPr>
          <a:lstStyle/>
          <a:p>
            <a:endParaRPr lang="en-GB" sz="1800"/>
          </a:p>
        </p:txBody>
      </p:sp>
      <p:sp>
        <p:nvSpPr>
          <p:cNvPr id="6" name="TextBox 5">
            <a:extLst>
              <a:ext uri="{FF2B5EF4-FFF2-40B4-BE49-F238E27FC236}">
                <a16:creationId xmlns:a16="http://schemas.microsoft.com/office/drawing/2014/main" id="{1891312B-4B97-F34A-74F1-1240EC686DC5}"/>
              </a:ext>
            </a:extLst>
          </p:cNvPr>
          <p:cNvSpPr txBox="1"/>
          <p:nvPr/>
        </p:nvSpPr>
        <p:spPr>
          <a:xfrm>
            <a:off x="3135554" y="2662173"/>
            <a:ext cx="1914193" cy="369332"/>
          </a:xfrm>
          <a:prstGeom prst="rect">
            <a:avLst/>
          </a:prstGeom>
          <a:solidFill>
            <a:schemeClr val="bg1"/>
          </a:solidFill>
        </p:spPr>
        <p:txBody>
          <a:bodyPr wrap="square" rtlCol="0">
            <a:spAutoFit/>
          </a:bodyPr>
          <a:lstStyle/>
          <a:p>
            <a:endParaRPr lang="en-GB" sz="1800"/>
          </a:p>
        </p:txBody>
      </p:sp>
      <p:sp>
        <p:nvSpPr>
          <p:cNvPr id="8" name="TextBox 7">
            <a:extLst>
              <a:ext uri="{FF2B5EF4-FFF2-40B4-BE49-F238E27FC236}">
                <a16:creationId xmlns:a16="http://schemas.microsoft.com/office/drawing/2014/main" id="{F9EE8B4F-8027-3F73-E590-0FCAF138434D}"/>
              </a:ext>
            </a:extLst>
          </p:cNvPr>
          <p:cNvSpPr txBox="1"/>
          <p:nvPr/>
        </p:nvSpPr>
        <p:spPr>
          <a:xfrm>
            <a:off x="426930" y="2444728"/>
            <a:ext cx="5124599" cy="3677866"/>
          </a:xfrm>
          <a:prstGeom prst="rect">
            <a:avLst/>
          </a:prstGeom>
          <a:noFill/>
        </p:spPr>
        <p:txBody>
          <a:bodyPr wrap="square">
            <a:spAutoFit/>
          </a:bodyPr>
          <a:lstStyle/>
          <a:p>
            <a:pPr defTabSz="512051">
              <a:spcAft>
                <a:spcPts val="800"/>
              </a:spcAft>
            </a:pPr>
            <a:r>
              <a:rPr lang="en-US" sz="1512" b="1" dirty="0">
                <a:solidFill>
                  <a:schemeClr val="accent5">
                    <a:lumMod val="75000"/>
                  </a:schemeClr>
                </a:solidFill>
                <a:latin typeface="Bahnschrift"/>
                <a:ea typeface="Lato"/>
                <a:cs typeface="Calibri Light"/>
              </a:rPr>
              <a:t>Responsible for higher functioning </a:t>
            </a:r>
          </a:p>
          <a:p>
            <a:pPr defTabSz="512051">
              <a:spcAft>
                <a:spcPts val="800"/>
              </a:spcAft>
            </a:pPr>
            <a:r>
              <a:rPr lang="en-US" sz="1512" b="1" dirty="0">
                <a:solidFill>
                  <a:schemeClr val="accent5">
                    <a:lumMod val="75000"/>
                  </a:schemeClr>
                </a:solidFill>
                <a:latin typeface="Bahnschrift"/>
                <a:ea typeface="Lato"/>
                <a:cs typeface="Calibri Light"/>
              </a:rPr>
              <a:t>and deep thinking.  </a:t>
            </a:r>
          </a:p>
          <a:p>
            <a:pPr defTabSz="512051">
              <a:spcAft>
                <a:spcPts val="800"/>
              </a:spcAft>
            </a:pPr>
            <a:r>
              <a:rPr lang="en-US" sz="1512" b="1" dirty="0">
                <a:solidFill>
                  <a:schemeClr val="accent5">
                    <a:lumMod val="75000"/>
                  </a:schemeClr>
                </a:solidFill>
                <a:latin typeface="Bahnschrift"/>
                <a:ea typeface="Lato"/>
                <a:cs typeface="Calibri Light"/>
              </a:rPr>
              <a:t>Houses the pre-frontal cortex it controls stuff like: </a:t>
            </a:r>
            <a:endParaRPr lang="en-US" sz="1512" dirty="0">
              <a:solidFill>
                <a:schemeClr val="accent5">
                  <a:lumMod val="75000"/>
                </a:schemeClr>
              </a:solidFill>
              <a:latin typeface="Bahnschrift"/>
              <a:ea typeface="Lato"/>
              <a:cs typeface="Calibri Light"/>
            </a:endParaRP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Reading, Writing, Talking &amp; Listening</a:t>
            </a: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Critical thinking, Problem Solving</a:t>
            </a: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Social-relations</a:t>
            </a:r>
            <a:endParaRPr lang="en-US" sz="1512" dirty="0">
              <a:solidFill>
                <a:schemeClr val="accent5">
                  <a:lumMod val="75000"/>
                </a:schemeClr>
              </a:solidFill>
              <a:latin typeface="Bahnschrift"/>
              <a:ea typeface="Lato"/>
              <a:cs typeface="Calibri Light"/>
            </a:endParaRP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Concentration</a:t>
            </a:r>
          </a:p>
          <a:p>
            <a:pPr marL="192010" indent="-192010" defTabSz="512051">
              <a:spcAft>
                <a:spcPts val="800"/>
              </a:spcAft>
              <a:buFont typeface="Arial"/>
              <a:buChar char="•"/>
            </a:pPr>
            <a:r>
              <a:rPr lang="en-US" sz="1512" dirty="0" err="1">
                <a:solidFill>
                  <a:schemeClr val="accent5">
                    <a:lumMod val="75000"/>
                  </a:schemeClr>
                </a:solidFill>
                <a:latin typeface="Bahnschrift"/>
                <a:ea typeface="+mn-lt"/>
                <a:cs typeface="+mn-lt"/>
              </a:rPr>
              <a:t>Organisation</a:t>
            </a:r>
            <a:r>
              <a:rPr lang="en-US" sz="1512" dirty="0">
                <a:solidFill>
                  <a:schemeClr val="accent5">
                    <a:lumMod val="75000"/>
                  </a:schemeClr>
                </a:solidFill>
                <a:latin typeface="Bahnschrift"/>
                <a:ea typeface="+mn-lt"/>
                <a:cs typeface="+mn-lt"/>
              </a:rPr>
              <a:t> &amp; Decision Making</a:t>
            </a: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Reasoning &amp; Judgement</a:t>
            </a:r>
            <a:endParaRPr lang="en-US" sz="1512" dirty="0">
              <a:solidFill>
                <a:schemeClr val="accent5">
                  <a:lumMod val="75000"/>
                </a:schemeClr>
              </a:solidFill>
              <a:latin typeface="Bahnschrift"/>
              <a:ea typeface="Lato"/>
              <a:cs typeface="+mn-lt"/>
            </a:endParaRP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Creativity</a:t>
            </a:r>
          </a:p>
          <a:p>
            <a:pPr marL="192010" indent="-192010" defTabSz="512051">
              <a:spcAft>
                <a:spcPts val="800"/>
              </a:spcAft>
              <a:buFont typeface="Arial"/>
              <a:buChar char="•"/>
            </a:pPr>
            <a:r>
              <a:rPr lang="en-US" sz="1512" dirty="0">
                <a:solidFill>
                  <a:schemeClr val="accent5">
                    <a:lumMod val="75000"/>
                  </a:schemeClr>
                </a:solidFill>
                <a:latin typeface="Bahnschrift"/>
                <a:ea typeface="+mn-lt"/>
                <a:cs typeface="+mn-lt"/>
              </a:rPr>
              <a:t>Emotional regulation</a:t>
            </a:r>
            <a:endParaRPr lang="en-US" sz="1800" dirty="0">
              <a:solidFill>
                <a:schemeClr val="accent5">
                  <a:lumMod val="75000"/>
                </a:schemeClr>
              </a:solidFill>
              <a:latin typeface="Bahnschrift"/>
            </a:endParaRPr>
          </a:p>
        </p:txBody>
      </p:sp>
      <p:sp>
        <p:nvSpPr>
          <p:cNvPr id="12" name="TextBox 11">
            <a:extLst>
              <a:ext uri="{FF2B5EF4-FFF2-40B4-BE49-F238E27FC236}">
                <a16:creationId xmlns:a16="http://schemas.microsoft.com/office/drawing/2014/main" id="{A1182A09-FC9D-091C-199E-9BAC8582FD30}"/>
              </a:ext>
            </a:extLst>
          </p:cNvPr>
          <p:cNvSpPr txBox="1"/>
          <p:nvPr/>
        </p:nvSpPr>
        <p:spPr>
          <a:xfrm>
            <a:off x="406310" y="1570366"/>
            <a:ext cx="2988401" cy="660309"/>
          </a:xfrm>
          <a:prstGeom prst="rect">
            <a:avLst/>
          </a:prstGeom>
          <a:noFill/>
        </p:spPr>
        <p:txBody>
          <a:bodyPr wrap="square">
            <a:spAutoFit/>
          </a:bodyPr>
          <a:lstStyle/>
          <a:p>
            <a:pPr defTabSz="512051">
              <a:spcAft>
                <a:spcPts val="800"/>
              </a:spcAft>
            </a:pPr>
            <a:r>
              <a:rPr lang="en-US" sz="1512" b="1" dirty="0">
                <a:solidFill>
                  <a:schemeClr val="accent5">
                    <a:lumMod val="75000"/>
                  </a:schemeClr>
                </a:solidFill>
                <a:latin typeface="Calibri"/>
                <a:cs typeface="Calibri"/>
              </a:rPr>
              <a:t>Cerebral Cortex: </a:t>
            </a:r>
          </a:p>
          <a:p>
            <a:pPr defTabSz="512051">
              <a:spcAft>
                <a:spcPts val="800"/>
              </a:spcAft>
            </a:pPr>
            <a:r>
              <a:rPr lang="en-US" sz="1512" b="1" dirty="0">
                <a:solidFill>
                  <a:schemeClr val="accent5">
                    <a:lumMod val="75000"/>
                  </a:schemeClr>
                </a:solidFill>
                <a:latin typeface="Calibri"/>
                <a:cs typeface="Calibri"/>
              </a:rPr>
              <a:t>The thinking/rationale brain</a:t>
            </a:r>
            <a:endParaRPr lang="en-US" sz="1800" dirty="0">
              <a:solidFill>
                <a:schemeClr val="accent5">
                  <a:lumMod val="75000"/>
                </a:schemeClr>
              </a:solidFill>
              <a:ea typeface="+mn-lt"/>
              <a:cs typeface="+mn-lt"/>
            </a:endParaRPr>
          </a:p>
        </p:txBody>
      </p:sp>
      <p:sp>
        <p:nvSpPr>
          <p:cNvPr id="14" name="TextBox 13">
            <a:extLst>
              <a:ext uri="{FF2B5EF4-FFF2-40B4-BE49-F238E27FC236}">
                <a16:creationId xmlns:a16="http://schemas.microsoft.com/office/drawing/2014/main" id="{8267C176-4C88-4CF0-DFF2-20CEDDF60065}"/>
              </a:ext>
            </a:extLst>
          </p:cNvPr>
          <p:cNvSpPr txBox="1"/>
          <p:nvPr/>
        </p:nvSpPr>
        <p:spPr>
          <a:xfrm>
            <a:off x="8795285" y="2034883"/>
            <a:ext cx="3267201" cy="1796261"/>
          </a:xfrm>
          <a:prstGeom prst="rect">
            <a:avLst/>
          </a:prstGeom>
          <a:noFill/>
        </p:spPr>
        <p:txBody>
          <a:bodyPr wrap="square">
            <a:spAutoFit/>
          </a:bodyPr>
          <a:lstStyle/>
          <a:p>
            <a:pPr defTabSz="512051">
              <a:spcAft>
                <a:spcPts val="800"/>
              </a:spcAft>
            </a:pPr>
            <a:r>
              <a:rPr lang="en-US" sz="1512" b="1" dirty="0">
                <a:solidFill>
                  <a:schemeClr val="accent2"/>
                </a:solidFill>
                <a:latin typeface="Bahnschrift"/>
              </a:rPr>
              <a:t>This part of your brain is responsible for regulating your emotions. </a:t>
            </a:r>
            <a:endParaRPr lang="en-US" sz="1512" dirty="0">
              <a:solidFill>
                <a:schemeClr val="accent2"/>
              </a:solidFill>
              <a:latin typeface="Bahnschrift"/>
              <a:ea typeface="+mn-lt"/>
              <a:cs typeface="+mn-lt"/>
            </a:endParaRPr>
          </a:p>
          <a:p>
            <a:pPr marL="288014" indent="-288014" defTabSz="512051">
              <a:spcAft>
                <a:spcPts val="800"/>
              </a:spcAft>
              <a:buFont typeface="Arial,Sans-Serif"/>
              <a:buChar char="•"/>
            </a:pPr>
            <a:r>
              <a:rPr lang="en-US" sz="1512" dirty="0">
                <a:solidFill>
                  <a:schemeClr val="accent2"/>
                </a:solidFill>
                <a:latin typeface="Bahnschrift"/>
                <a:ea typeface="+mn-lt"/>
                <a:cs typeface="+mn-lt"/>
              </a:rPr>
              <a:t>Houses the Hippocampus and Amygdala</a:t>
            </a:r>
          </a:p>
          <a:p>
            <a:pPr marL="288014" indent="-288014" defTabSz="512051">
              <a:spcAft>
                <a:spcPts val="800"/>
              </a:spcAft>
              <a:buFont typeface="Arial,Sans-Serif"/>
              <a:buChar char="•"/>
            </a:pPr>
            <a:r>
              <a:rPr lang="en-US" sz="1512" dirty="0">
                <a:solidFill>
                  <a:schemeClr val="accent2"/>
                </a:solidFill>
                <a:latin typeface="Bahnschrift"/>
                <a:ea typeface="+mn-lt"/>
                <a:cs typeface="+mn-lt"/>
              </a:rPr>
              <a:t>Flight or fight response</a:t>
            </a:r>
          </a:p>
          <a:p>
            <a:pPr marL="288014" indent="-288014" defTabSz="512051">
              <a:spcAft>
                <a:spcPts val="800"/>
              </a:spcAft>
              <a:buFont typeface="Arial,Sans-Serif"/>
              <a:buChar char="•"/>
            </a:pPr>
            <a:r>
              <a:rPr lang="en-US" sz="1512" dirty="0">
                <a:solidFill>
                  <a:schemeClr val="accent2"/>
                </a:solidFill>
                <a:latin typeface="Bahnschrift"/>
                <a:ea typeface="+mn-lt"/>
                <a:cs typeface="+mn-lt"/>
              </a:rPr>
              <a:t>Pleasure and reward</a:t>
            </a:r>
            <a:endParaRPr lang="en-US" sz="1800" dirty="0">
              <a:solidFill>
                <a:schemeClr val="accent2"/>
              </a:solidFill>
              <a:latin typeface="Bahnschrift"/>
              <a:cs typeface="Calibri"/>
            </a:endParaRPr>
          </a:p>
        </p:txBody>
      </p:sp>
      <p:sp>
        <p:nvSpPr>
          <p:cNvPr id="16" name="TextBox 15">
            <a:extLst>
              <a:ext uri="{FF2B5EF4-FFF2-40B4-BE49-F238E27FC236}">
                <a16:creationId xmlns:a16="http://schemas.microsoft.com/office/drawing/2014/main" id="{E4AF7598-5E63-487D-5754-E169FCB7A622}"/>
              </a:ext>
            </a:extLst>
          </p:cNvPr>
          <p:cNvSpPr txBox="1"/>
          <p:nvPr/>
        </p:nvSpPr>
        <p:spPr>
          <a:xfrm>
            <a:off x="7849605" y="1299557"/>
            <a:ext cx="4206503" cy="660309"/>
          </a:xfrm>
          <a:prstGeom prst="rect">
            <a:avLst/>
          </a:prstGeom>
          <a:noFill/>
        </p:spPr>
        <p:txBody>
          <a:bodyPr wrap="square">
            <a:spAutoFit/>
          </a:bodyPr>
          <a:lstStyle/>
          <a:p>
            <a:pPr defTabSz="512051">
              <a:spcAft>
                <a:spcPts val="800"/>
              </a:spcAft>
            </a:pPr>
            <a:r>
              <a:rPr lang="en-US" sz="1512" b="1" dirty="0">
                <a:solidFill>
                  <a:schemeClr val="accent2"/>
                </a:solidFill>
                <a:latin typeface="proxima-nova"/>
                <a:cs typeface="Calibri"/>
              </a:rPr>
              <a:t>   Limbic system:</a:t>
            </a:r>
          </a:p>
          <a:p>
            <a:pPr defTabSz="512051">
              <a:spcAft>
                <a:spcPts val="800"/>
              </a:spcAft>
            </a:pPr>
            <a:r>
              <a:rPr lang="en-US" sz="1512" b="1" dirty="0">
                <a:solidFill>
                  <a:schemeClr val="accent2"/>
                </a:solidFill>
                <a:latin typeface="proxima-nova"/>
                <a:cs typeface="Calibri"/>
              </a:rPr>
              <a:t>   Emotional Brain</a:t>
            </a:r>
            <a:r>
              <a:rPr lang="en-US" sz="1512" b="1" dirty="0">
                <a:solidFill>
                  <a:schemeClr val="accent2"/>
                </a:solidFill>
                <a:latin typeface="proxima-nova"/>
                <a:ea typeface="+mn-lt"/>
                <a:cs typeface="+mn-lt"/>
              </a:rPr>
              <a:t>/mid-brain/monkey brain</a:t>
            </a:r>
            <a:endParaRPr lang="en-US" sz="1800" b="1" dirty="0">
              <a:solidFill>
                <a:schemeClr val="accent2"/>
              </a:solidFill>
              <a:latin typeface="proxima-nova"/>
            </a:endParaRPr>
          </a:p>
        </p:txBody>
      </p:sp>
      <p:sp>
        <p:nvSpPr>
          <p:cNvPr id="18" name="TextBox 17">
            <a:extLst>
              <a:ext uri="{FF2B5EF4-FFF2-40B4-BE49-F238E27FC236}">
                <a16:creationId xmlns:a16="http://schemas.microsoft.com/office/drawing/2014/main" id="{4F7D4001-72E2-4301-C76E-ACAFCF86C656}"/>
              </a:ext>
            </a:extLst>
          </p:cNvPr>
          <p:cNvSpPr txBox="1"/>
          <p:nvPr/>
        </p:nvSpPr>
        <p:spPr>
          <a:xfrm>
            <a:off x="4755971" y="3898261"/>
            <a:ext cx="5411880" cy="3007298"/>
          </a:xfrm>
          <a:prstGeom prst="rect">
            <a:avLst/>
          </a:prstGeom>
          <a:noFill/>
        </p:spPr>
        <p:txBody>
          <a:bodyPr wrap="square">
            <a:spAutoFit/>
          </a:bodyPr>
          <a:lstStyle/>
          <a:p>
            <a:pPr defTabSz="512051">
              <a:spcBef>
                <a:spcPct val="0"/>
              </a:spcBef>
              <a:spcAft>
                <a:spcPts val="800"/>
              </a:spcAft>
            </a:pPr>
            <a:r>
              <a:rPr lang="en-US" sz="1512" b="1" dirty="0">
                <a:solidFill>
                  <a:srgbClr val="E840D8"/>
                </a:solidFill>
                <a:latin typeface="Bahnschrift"/>
              </a:rPr>
              <a:t>Responsible for keeping you alive. </a:t>
            </a:r>
          </a:p>
          <a:p>
            <a:pPr defTabSz="512051">
              <a:spcBef>
                <a:spcPct val="0"/>
              </a:spcBef>
              <a:spcAft>
                <a:spcPts val="800"/>
              </a:spcAft>
            </a:pPr>
            <a:r>
              <a:rPr lang="en-US" sz="1512" b="1" dirty="0">
                <a:solidFill>
                  <a:srgbClr val="E840D8"/>
                </a:solidFill>
                <a:latin typeface="Bahnschrift"/>
              </a:rPr>
              <a:t>It controls basic body functions like:</a:t>
            </a:r>
          </a:p>
          <a:p>
            <a:pPr marL="192010" indent="-192010" defTabSz="512051">
              <a:spcBef>
                <a:spcPct val="0"/>
              </a:spcBef>
              <a:spcAft>
                <a:spcPts val="800"/>
              </a:spcAft>
              <a:buFont typeface="Arial"/>
              <a:buChar char="•"/>
            </a:pPr>
            <a:r>
              <a:rPr lang="en-US" sz="1512" dirty="0">
                <a:solidFill>
                  <a:srgbClr val="E840D8"/>
                </a:solidFill>
                <a:latin typeface="Bahnschrift"/>
              </a:rPr>
              <a:t>Heart rate</a:t>
            </a:r>
            <a:endParaRPr lang="en-US" sz="1512" b="1" dirty="0">
              <a:solidFill>
                <a:srgbClr val="E840D8"/>
              </a:solidFill>
              <a:latin typeface="Bahnschrift"/>
            </a:endParaRPr>
          </a:p>
          <a:p>
            <a:pPr marL="192010" indent="-192010" defTabSz="512051">
              <a:spcAft>
                <a:spcPts val="800"/>
              </a:spcAft>
              <a:buFont typeface="Arial"/>
              <a:buChar char="•"/>
            </a:pPr>
            <a:r>
              <a:rPr lang="en-US" sz="1512" dirty="0">
                <a:solidFill>
                  <a:srgbClr val="E840D8"/>
                </a:solidFill>
                <a:latin typeface="Bahnschrift"/>
              </a:rPr>
              <a:t>Breathing</a:t>
            </a:r>
          </a:p>
          <a:p>
            <a:pPr marL="192010" indent="-192010" defTabSz="512051">
              <a:spcAft>
                <a:spcPts val="800"/>
              </a:spcAft>
              <a:buFont typeface="Arial"/>
              <a:buChar char="•"/>
            </a:pPr>
            <a:r>
              <a:rPr lang="en-US" sz="1512" dirty="0">
                <a:solidFill>
                  <a:srgbClr val="E840D8"/>
                </a:solidFill>
                <a:latin typeface="Bahnschrift"/>
              </a:rPr>
              <a:t>Body temperature</a:t>
            </a:r>
          </a:p>
          <a:p>
            <a:pPr marL="192010" indent="-192010" defTabSz="512051">
              <a:spcAft>
                <a:spcPts val="800"/>
              </a:spcAft>
              <a:buFont typeface="Arial"/>
              <a:buChar char="•"/>
            </a:pPr>
            <a:r>
              <a:rPr lang="en-US" sz="1512" dirty="0">
                <a:solidFill>
                  <a:srgbClr val="E840D8"/>
                </a:solidFill>
                <a:latin typeface="Bahnschrift"/>
              </a:rPr>
              <a:t>Sleep/wake cycle</a:t>
            </a:r>
          </a:p>
          <a:p>
            <a:pPr marL="192010" indent="-192010" defTabSz="512051">
              <a:spcAft>
                <a:spcPts val="800"/>
              </a:spcAft>
              <a:buFont typeface="Arial"/>
              <a:buChar char="•"/>
            </a:pPr>
            <a:r>
              <a:rPr lang="en-US" sz="1512" dirty="0">
                <a:solidFill>
                  <a:srgbClr val="E840D8"/>
                </a:solidFill>
                <a:latin typeface="Bahnschrift"/>
              </a:rPr>
              <a:t>Immune system</a:t>
            </a:r>
          </a:p>
          <a:p>
            <a:pPr marL="192010" indent="-192010" defTabSz="512051">
              <a:spcAft>
                <a:spcPts val="800"/>
              </a:spcAft>
              <a:buFont typeface="Arial"/>
              <a:buChar char="•"/>
            </a:pPr>
            <a:r>
              <a:rPr lang="en-US" sz="1512" dirty="0">
                <a:solidFill>
                  <a:srgbClr val="E840D8"/>
                </a:solidFill>
                <a:latin typeface="Bahnschrift"/>
              </a:rPr>
              <a:t>Freeze response</a:t>
            </a:r>
          </a:p>
          <a:p>
            <a:pPr marL="192010" indent="-192010" defTabSz="512051">
              <a:spcAft>
                <a:spcPts val="800"/>
              </a:spcAft>
              <a:buFont typeface="Arial"/>
              <a:buChar char="•"/>
            </a:pPr>
            <a:r>
              <a:rPr lang="en-US" sz="1512" dirty="0">
                <a:solidFill>
                  <a:srgbClr val="E840D8"/>
                </a:solidFill>
                <a:latin typeface="Bahnschrift"/>
              </a:rPr>
              <a:t>Movement</a:t>
            </a:r>
            <a:endParaRPr lang="en-US" sz="1800" dirty="0">
              <a:solidFill>
                <a:srgbClr val="E840D8"/>
              </a:solidFill>
              <a:latin typeface="Bahnschrift"/>
            </a:endParaRPr>
          </a:p>
        </p:txBody>
      </p:sp>
      <p:sp>
        <p:nvSpPr>
          <p:cNvPr id="20" name="TextBox 19">
            <a:extLst>
              <a:ext uri="{FF2B5EF4-FFF2-40B4-BE49-F238E27FC236}">
                <a16:creationId xmlns:a16="http://schemas.microsoft.com/office/drawing/2014/main" id="{1B7E6E14-AFE5-28E8-D421-121027A5F08F}"/>
              </a:ext>
            </a:extLst>
          </p:cNvPr>
          <p:cNvSpPr txBox="1"/>
          <p:nvPr/>
        </p:nvSpPr>
        <p:spPr>
          <a:xfrm>
            <a:off x="4064696" y="3553050"/>
            <a:ext cx="5519651" cy="325025"/>
          </a:xfrm>
          <a:prstGeom prst="rect">
            <a:avLst/>
          </a:prstGeom>
          <a:noFill/>
        </p:spPr>
        <p:txBody>
          <a:bodyPr wrap="square">
            <a:spAutoFit/>
          </a:bodyPr>
          <a:lstStyle/>
          <a:p>
            <a:pPr defTabSz="512051">
              <a:spcAft>
                <a:spcPts val="800"/>
              </a:spcAft>
            </a:pPr>
            <a:r>
              <a:rPr lang="en-US" sz="1512" b="1" dirty="0">
                <a:solidFill>
                  <a:srgbClr val="E840D8"/>
                </a:solidFill>
                <a:latin typeface="Calibri" panose="020F0502020204030204" pitchFamily="34" charset="0"/>
                <a:ea typeface="Calibri" panose="020F0502020204030204" pitchFamily="34" charset="0"/>
                <a:cs typeface="Calibri" panose="020F0502020204030204" pitchFamily="34" charset="0"/>
              </a:rPr>
              <a:t>Brain stem/Reptilian brain/Ancient brain/Survival Brain</a:t>
            </a:r>
            <a:endParaRPr lang="en-US" sz="1800" b="1" dirty="0">
              <a:solidFill>
                <a:srgbClr val="E840D8"/>
              </a:solidFill>
              <a:latin typeface="Calibri" panose="020F0502020204030204" pitchFamily="34" charset="0"/>
              <a:ea typeface="Calibri" panose="020F0502020204030204" pitchFamily="34" charset="0"/>
              <a:cs typeface="Calibri" panose="020F0502020204030204" pitchFamily="34" charset="0"/>
            </a:endParaRPr>
          </a:p>
        </p:txBody>
      </p:sp>
      <p:sp>
        <p:nvSpPr>
          <p:cNvPr id="9" name="Title 1">
            <a:extLst>
              <a:ext uri="{FF2B5EF4-FFF2-40B4-BE49-F238E27FC236}">
                <a16:creationId xmlns:a16="http://schemas.microsoft.com/office/drawing/2014/main" id="{E606D88B-208B-7722-ABB6-A3B0BB63B778}"/>
              </a:ext>
            </a:extLst>
          </p:cNvPr>
          <p:cNvSpPr txBox="1">
            <a:spLocks/>
          </p:cNvSpPr>
          <p:nvPr/>
        </p:nvSpPr>
        <p:spPr>
          <a:xfrm>
            <a:off x="652498" y="252061"/>
            <a:ext cx="10989503" cy="1003300"/>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4400"/>
              <a:t>Emotional regulation and the brain</a:t>
            </a:r>
            <a:endParaRPr lang="en-US" sz="4400" dirty="0"/>
          </a:p>
        </p:txBody>
      </p:sp>
      <p:pic>
        <p:nvPicPr>
          <p:cNvPr id="2" name="Picture 1" descr="East Surrey YMCA - William Wates Memorial Trust">
            <a:extLst>
              <a:ext uri="{FF2B5EF4-FFF2-40B4-BE49-F238E27FC236}">
                <a16:creationId xmlns:a16="http://schemas.microsoft.com/office/drawing/2014/main" id="{AA3A35E1-6560-B579-F794-B0CFEF6D10F8}"/>
              </a:ext>
            </a:extLst>
          </p:cNvPr>
          <p:cNvPicPr>
            <a:picLocks noChangeAspect="1"/>
          </p:cNvPicPr>
          <p:nvPr/>
        </p:nvPicPr>
        <p:blipFill>
          <a:blip r:embed="rId4"/>
          <a:stretch>
            <a:fillRect/>
          </a:stretch>
        </p:blipFill>
        <p:spPr>
          <a:xfrm>
            <a:off x="10963275" y="9191"/>
            <a:ext cx="1227555" cy="663407"/>
          </a:xfrm>
          <a:prstGeom prst="rect">
            <a:avLst/>
          </a:prstGeom>
        </p:spPr>
      </p:pic>
    </p:spTree>
    <p:extLst>
      <p:ext uri="{BB962C8B-B14F-4D97-AF65-F5344CB8AC3E}">
        <p14:creationId xmlns:p14="http://schemas.microsoft.com/office/powerpoint/2010/main" val="422648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D24D504D-95D7-8C0E-2A1D-F2AF90741951}"/>
              </a:ext>
            </a:extLst>
          </p:cNvPr>
          <p:cNvSpPr/>
          <p:nvPr/>
        </p:nvSpPr>
        <p:spPr>
          <a:xfrm>
            <a:off x="9133764" y="234415"/>
            <a:ext cx="2764499" cy="1330216"/>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6" name="Rectangle 5">
            <a:extLst>
              <a:ext uri="{FF2B5EF4-FFF2-40B4-BE49-F238E27FC236}">
                <a16:creationId xmlns:a16="http://schemas.microsoft.com/office/drawing/2014/main" id="{21569C71-D5D9-C639-1065-FC27A31F47D8}"/>
              </a:ext>
            </a:extLst>
          </p:cNvPr>
          <p:cNvSpPr/>
          <p:nvPr/>
        </p:nvSpPr>
        <p:spPr>
          <a:xfrm>
            <a:off x="939288" y="2280214"/>
            <a:ext cx="6858000" cy="1600047"/>
          </a:xfrm>
          <a:prstGeom prst="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8" name="Rectangle 7">
            <a:extLst>
              <a:ext uri="{FF2B5EF4-FFF2-40B4-BE49-F238E27FC236}">
                <a16:creationId xmlns:a16="http://schemas.microsoft.com/office/drawing/2014/main" id="{4BB082CC-88C9-FCD9-49BF-751AE6CB0778}"/>
              </a:ext>
            </a:extLst>
          </p:cNvPr>
          <p:cNvSpPr/>
          <p:nvPr/>
        </p:nvSpPr>
        <p:spPr>
          <a:xfrm>
            <a:off x="975006" y="258100"/>
            <a:ext cx="6858000" cy="131843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9" name="Rectangle 8">
            <a:extLst>
              <a:ext uri="{FF2B5EF4-FFF2-40B4-BE49-F238E27FC236}">
                <a16:creationId xmlns:a16="http://schemas.microsoft.com/office/drawing/2014/main" id="{D4C53DE2-AAE0-F1AD-2DBF-575CD5B73AE6}"/>
              </a:ext>
            </a:extLst>
          </p:cNvPr>
          <p:cNvSpPr/>
          <p:nvPr/>
        </p:nvSpPr>
        <p:spPr>
          <a:xfrm>
            <a:off x="939288" y="3893400"/>
            <a:ext cx="10970171" cy="742289"/>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0" name="Rectangle 9">
            <a:extLst>
              <a:ext uri="{FF2B5EF4-FFF2-40B4-BE49-F238E27FC236}">
                <a16:creationId xmlns:a16="http://schemas.microsoft.com/office/drawing/2014/main" id="{876BC87E-6B86-8ED8-CE7D-A0EA51B10C0A}"/>
              </a:ext>
            </a:extLst>
          </p:cNvPr>
          <p:cNvSpPr/>
          <p:nvPr/>
        </p:nvSpPr>
        <p:spPr>
          <a:xfrm>
            <a:off x="939288" y="4603676"/>
            <a:ext cx="6858000" cy="13184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1" name="Rectangle 10">
            <a:extLst>
              <a:ext uri="{FF2B5EF4-FFF2-40B4-BE49-F238E27FC236}">
                <a16:creationId xmlns:a16="http://schemas.microsoft.com/office/drawing/2014/main" id="{9FFB3396-6F07-DF5F-1FD7-6B77F3B7C460}"/>
              </a:ext>
            </a:extLst>
          </p:cNvPr>
          <p:cNvSpPr/>
          <p:nvPr/>
        </p:nvSpPr>
        <p:spPr>
          <a:xfrm>
            <a:off x="939288" y="1566626"/>
            <a:ext cx="10970171" cy="716015"/>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12" name="Picture 11">
            <a:extLst>
              <a:ext uri="{FF2B5EF4-FFF2-40B4-BE49-F238E27FC236}">
                <a16:creationId xmlns:a16="http://schemas.microsoft.com/office/drawing/2014/main" id="{2FCAB178-EFA2-F5DD-44EE-C2C164A805F6}"/>
              </a:ext>
            </a:extLst>
          </p:cNvPr>
          <p:cNvPicPr>
            <a:picLocks noChangeAspect="1"/>
          </p:cNvPicPr>
          <p:nvPr/>
        </p:nvPicPr>
        <p:blipFill rotWithShape="1">
          <a:blip r:embed="rId2"/>
          <a:srcRect l="2367" t="2363" r="65673" b="77265"/>
          <a:stretch/>
        </p:blipFill>
        <p:spPr>
          <a:xfrm>
            <a:off x="7797287" y="2278914"/>
            <a:ext cx="1335139" cy="1619425"/>
          </a:xfrm>
          <a:prstGeom prst="rect">
            <a:avLst/>
          </a:prstGeom>
        </p:spPr>
      </p:pic>
      <p:pic>
        <p:nvPicPr>
          <p:cNvPr id="1026" name="Picture 2">
            <a:extLst>
              <a:ext uri="{FF2B5EF4-FFF2-40B4-BE49-F238E27FC236}">
                <a16:creationId xmlns:a16="http://schemas.microsoft.com/office/drawing/2014/main" id="{3431CB4C-7E12-5C68-B169-D17A605475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94" t="42069" r="62082" b="37558"/>
          <a:stretch/>
        </p:blipFill>
        <p:spPr bwMode="auto">
          <a:xfrm>
            <a:off x="7797288" y="234953"/>
            <a:ext cx="1322001" cy="134471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009632EB-CEE5-642B-8E8C-F9B70C9E5267}"/>
              </a:ext>
            </a:extLst>
          </p:cNvPr>
          <p:cNvPicPr>
            <a:picLocks noChangeAspect="1"/>
          </p:cNvPicPr>
          <p:nvPr/>
        </p:nvPicPr>
        <p:blipFill rotWithShape="1">
          <a:blip r:embed="rId4"/>
          <a:srcRect l="3065" t="80124" r="70611" b="651"/>
          <a:stretch/>
        </p:blipFill>
        <p:spPr>
          <a:xfrm>
            <a:off x="7797287" y="4632158"/>
            <a:ext cx="1335139" cy="1318439"/>
          </a:xfrm>
          <a:prstGeom prst="rect">
            <a:avLst/>
          </a:prstGeom>
        </p:spPr>
      </p:pic>
      <p:sp>
        <p:nvSpPr>
          <p:cNvPr id="3" name="TextBox 2">
            <a:extLst>
              <a:ext uri="{FF2B5EF4-FFF2-40B4-BE49-F238E27FC236}">
                <a16:creationId xmlns:a16="http://schemas.microsoft.com/office/drawing/2014/main" id="{A0EACDD6-AFF8-3A9E-4B97-7919422EDFD1}"/>
              </a:ext>
            </a:extLst>
          </p:cNvPr>
          <p:cNvSpPr txBox="1"/>
          <p:nvPr/>
        </p:nvSpPr>
        <p:spPr>
          <a:xfrm>
            <a:off x="9408160" y="574741"/>
            <a:ext cx="2682240" cy="697755"/>
          </a:xfrm>
          <a:prstGeom prst="rect">
            <a:avLst/>
          </a:prstGeom>
          <a:noFill/>
        </p:spPr>
        <p:txBody>
          <a:bodyPr wrap="square" lIns="121920" tIns="60960" rIns="121920" bIns="60960" rtlCol="0" anchor="t">
            <a:spAutoFit/>
          </a:bodyPr>
          <a:lstStyle/>
          <a:p>
            <a:r>
              <a:rPr lang="en-GB" sz="1867" dirty="0"/>
              <a:t>Red Zone/ /Flight/</a:t>
            </a:r>
            <a:endParaRPr lang="en-US" sz="3200" dirty="0"/>
          </a:p>
          <a:p>
            <a:r>
              <a:rPr lang="en-GB" sz="1867" dirty="0"/>
              <a:t>Fight</a:t>
            </a:r>
            <a:endParaRPr lang="en-GB" sz="3200" dirty="0"/>
          </a:p>
        </p:txBody>
      </p:sp>
      <p:sp>
        <p:nvSpPr>
          <p:cNvPr id="17" name="Rectangle 16">
            <a:extLst>
              <a:ext uri="{FF2B5EF4-FFF2-40B4-BE49-F238E27FC236}">
                <a16:creationId xmlns:a16="http://schemas.microsoft.com/office/drawing/2014/main" id="{B81BB8C2-912C-96D7-6C30-BC51579EB6C3}"/>
              </a:ext>
            </a:extLst>
          </p:cNvPr>
          <p:cNvSpPr/>
          <p:nvPr/>
        </p:nvSpPr>
        <p:spPr>
          <a:xfrm>
            <a:off x="9123577" y="4647939"/>
            <a:ext cx="2777184" cy="1277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121920" tIns="60960" rIns="121920" bIns="60960" rtlCol="0" anchor="ctr"/>
          <a:lstStyle/>
          <a:p>
            <a:pPr algn="ctr"/>
            <a:r>
              <a:rPr lang="en-GB" sz="1867" dirty="0">
                <a:solidFill>
                  <a:schemeClr val="tx1"/>
                </a:solidFill>
              </a:rPr>
              <a:t>Blue Zones /Freeze</a:t>
            </a:r>
          </a:p>
        </p:txBody>
      </p:sp>
      <p:sp>
        <p:nvSpPr>
          <p:cNvPr id="19" name="TextBox 18">
            <a:extLst>
              <a:ext uri="{FF2B5EF4-FFF2-40B4-BE49-F238E27FC236}">
                <a16:creationId xmlns:a16="http://schemas.microsoft.com/office/drawing/2014/main" id="{8B58C1F4-1835-6AF1-FA91-B9DF6B4E7218}"/>
              </a:ext>
            </a:extLst>
          </p:cNvPr>
          <p:cNvSpPr txBox="1"/>
          <p:nvPr/>
        </p:nvSpPr>
        <p:spPr>
          <a:xfrm>
            <a:off x="9138920" y="2285577"/>
            <a:ext cx="2776307" cy="1600631"/>
          </a:xfrm>
          <a:prstGeom prst="rect">
            <a:avLst/>
          </a:prstGeom>
          <a:solidFill>
            <a:schemeClr val="accent6">
              <a:lumMod val="60000"/>
              <a:lumOff val="40000"/>
            </a:schemeClr>
          </a:solidFill>
        </p:spPr>
        <p:txBody>
          <a:bodyPr wrap="square" lIns="91440" tIns="45720" rIns="91440" bIns="45720" rtlCol="0" anchor="t">
            <a:spAutoFit/>
          </a:bodyPr>
          <a:lstStyle/>
          <a:p>
            <a:r>
              <a:rPr lang="en-GB" sz="1867" dirty="0"/>
              <a:t>Green Zone / Ready to learn</a:t>
            </a:r>
          </a:p>
          <a:p>
            <a:endParaRPr lang="en-GB" sz="1867" dirty="0">
              <a:cs typeface="Calibri"/>
            </a:endParaRPr>
          </a:p>
          <a:p>
            <a:endParaRPr lang="en-GB" sz="1400" dirty="0">
              <a:cs typeface="Calibri"/>
            </a:endParaRPr>
          </a:p>
          <a:p>
            <a:endParaRPr lang="en-GB" sz="1400" dirty="0">
              <a:cs typeface="Calibri"/>
            </a:endParaRPr>
          </a:p>
          <a:p>
            <a:endParaRPr lang="en-GB" sz="1400" dirty="0">
              <a:cs typeface="Calibri"/>
            </a:endParaRPr>
          </a:p>
        </p:txBody>
      </p:sp>
      <p:sp>
        <p:nvSpPr>
          <p:cNvPr id="4" name="TextBox 3">
            <a:extLst>
              <a:ext uri="{FF2B5EF4-FFF2-40B4-BE49-F238E27FC236}">
                <a16:creationId xmlns:a16="http://schemas.microsoft.com/office/drawing/2014/main" id="{13566918-F070-52E1-8D28-9DE132E8BA25}"/>
              </a:ext>
            </a:extLst>
          </p:cNvPr>
          <p:cNvSpPr txBox="1"/>
          <p:nvPr/>
        </p:nvSpPr>
        <p:spPr>
          <a:xfrm>
            <a:off x="1208314" y="1636337"/>
            <a:ext cx="6083689"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GB" sz="3200" dirty="0">
                <a:ea typeface="+mn-lt"/>
                <a:cs typeface="+mn-lt"/>
              </a:rPr>
              <a:t>Can’t calm down</a:t>
            </a:r>
            <a:endParaRPr lang="en-US" sz="3200" dirty="0"/>
          </a:p>
        </p:txBody>
      </p:sp>
      <p:sp>
        <p:nvSpPr>
          <p:cNvPr id="7" name="TextBox 6">
            <a:extLst>
              <a:ext uri="{FF2B5EF4-FFF2-40B4-BE49-F238E27FC236}">
                <a16:creationId xmlns:a16="http://schemas.microsoft.com/office/drawing/2014/main" id="{D9098EA5-0194-1B69-C781-AA78FDD9991D}"/>
              </a:ext>
            </a:extLst>
          </p:cNvPr>
          <p:cNvSpPr txBox="1"/>
          <p:nvPr/>
        </p:nvSpPr>
        <p:spPr>
          <a:xfrm>
            <a:off x="1965832" y="3970045"/>
            <a:ext cx="5831455"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GB" sz="3200" dirty="0">
                <a:ea typeface="+mn-lt"/>
                <a:cs typeface="+mn-lt"/>
              </a:rPr>
              <a:t>Shut down</a:t>
            </a:r>
            <a:endParaRPr lang="en-US" sz="3200" dirty="0"/>
          </a:p>
        </p:txBody>
      </p:sp>
      <p:sp>
        <p:nvSpPr>
          <p:cNvPr id="5" name="TextBox 4">
            <a:extLst>
              <a:ext uri="{FF2B5EF4-FFF2-40B4-BE49-F238E27FC236}">
                <a16:creationId xmlns:a16="http://schemas.microsoft.com/office/drawing/2014/main" id="{21A7461F-EA73-CEF0-4F77-D7BC2FD0938C}"/>
              </a:ext>
            </a:extLst>
          </p:cNvPr>
          <p:cNvSpPr txBox="1"/>
          <p:nvPr/>
        </p:nvSpPr>
        <p:spPr>
          <a:xfrm>
            <a:off x="345056" y="6016924"/>
            <a:ext cx="724618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Window of Tolerance </a:t>
            </a:r>
            <a:endParaRPr lang="en-US" sz="2400" dirty="0"/>
          </a:p>
        </p:txBody>
      </p:sp>
      <p:sp>
        <p:nvSpPr>
          <p:cNvPr id="2" name="TextBox 1">
            <a:extLst>
              <a:ext uri="{FF2B5EF4-FFF2-40B4-BE49-F238E27FC236}">
                <a16:creationId xmlns:a16="http://schemas.microsoft.com/office/drawing/2014/main" id="{8D3CFF9F-3D52-99C4-231D-27C54EF1F9B5}"/>
              </a:ext>
            </a:extLst>
          </p:cNvPr>
          <p:cNvSpPr txBox="1"/>
          <p:nvPr/>
        </p:nvSpPr>
        <p:spPr>
          <a:xfrm>
            <a:off x="1208314" y="573808"/>
            <a:ext cx="3423556" cy="584775"/>
          </a:xfrm>
          <a:prstGeom prst="rect">
            <a:avLst/>
          </a:prstGeom>
          <a:noFill/>
        </p:spPr>
        <p:txBody>
          <a:bodyPr wrap="square" rtlCol="0">
            <a:spAutoFit/>
          </a:bodyPr>
          <a:lstStyle/>
          <a:p>
            <a:r>
              <a:rPr lang="en-GB" sz="3200" dirty="0"/>
              <a:t>Hyperarousal</a:t>
            </a:r>
          </a:p>
        </p:txBody>
      </p:sp>
      <p:sp>
        <p:nvSpPr>
          <p:cNvPr id="14" name="TextBox 13">
            <a:extLst>
              <a:ext uri="{FF2B5EF4-FFF2-40B4-BE49-F238E27FC236}">
                <a16:creationId xmlns:a16="http://schemas.microsoft.com/office/drawing/2014/main" id="{CCE468BA-B020-7DAE-9FD5-296C3886014C}"/>
              </a:ext>
            </a:extLst>
          </p:cNvPr>
          <p:cNvSpPr txBox="1"/>
          <p:nvPr/>
        </p:nvSpPr>
        <p:spPr>
          <a:xfrm>
            <a:off x="1371600" y="4996543"/>
            <a:ext cx="3309257" cy="584775"/>
          </a:xfrm>
          <a:prstGeom prst="rect">
            <a:avLst/>
          </a:prstGeom>
          <a:noFill/>
        </p:spPr>
        <p:txBody>
          <a:bodyPr wrap="square" rtlCol="0">
            <a:spAutoFit/>
          </a:bodyPr>
          <a:lstStyle/>
          <a:p>
            <a:r>
              <a:rPr lang="en-GB" sz="3200" dirty="0">
                <a:solidFill>
                  <a:schemeClr val="tx1"/>
                </a:solidFill>
              </a:rPr>
              <a:t>Hyperarousal</a:t>
            </a:r>
            <a:endParaRPr lang="en-GB" sz="3200" dirty="0"/>
          </a:p>
        </p:txBody>
      </p:sp>
      <p:sp>
        <p:nvSpPr>
          <p:cNvPr id="15" name="TextBox 14">
            <a:extLst>
              <a:ext uri="{FF2B5EF4-FFF2-40B4-BE49-F238E27FC236}">
                <a16:creationId xmlns:a16="http://schemas.microsoft.com/office/drawing/2014/main" id="{2B080CD6-8099-DEA1-453A-C0035FA2E375}"/>
              </a:ext>
            </a:extLst>
          </p:cNvPr>
          <p:cNvSpPr txBox="1"/>
          <p:nvPr/>
        </p:nvSpPr>
        <p:spPr>
          <a:xfrm>
            <a:off x="1208314" y="2847891"/>
            <a:ext cx="4595914" cy="861774"/>
          </a:xfrm>
          <a:prstGeom prst="rect">
            <a:avLst/>
          </a:prstGeom>
          <a:noFill/>
        </p:spPr>
        <p:txBody>
          <a:bodyPr wrap="square" rtlCol="0">
            <a:spAutoFit/>
          </a:bodyPr>
          <a:lstStyle/>
          <a:p>
            <a:r>
              <a:rPr lang="en-GB" sz="3200" dirty="0"/>
              <a:t>Window of Tolerance </a:t>
            </a:r>
          </a:p>
          <a:p>
            <a:endParaRPr lang="en-GB" dirty="0"/>
          </a:p>
        </p:txBody>
      </p:sp>
    </p:spTree>
    <p:extLst>
      <p:ext uri="{BB962C8B-B14F-4D97-AF65-F5344CB8AC3E}">
        <p14:creationId xmlns:p14="http://schemas.microsoft.com/office/powerpoint/2010/main" val="37148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9" grpId="0" animBg="1"/>
      <p:bldP spid="2"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D24D504D-95D7-8C0E-2A1D-F2AF90741951}"/>
              </a:ext>
            </a:extLst>
          </p:cNvPr>
          <p:cNvSpPr/>
          <p:nvPr/>
        </p:nvSpPr>
        <p:spPr>
          <a:xfrm>
            <a:off x="9133764" y="234415"/>
            <a:ext cx="2764499" cy="1330216"/>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6" name="Rectangle 5">
            <a:extLst>
              <a:ext uri="{FF2B5EF4-FFF2-40B4-BE49-F238E27FC236}">
                <a16:creationId xmlns:a16="http://schemas.microsoft.com/office/drawing/2014/main" id="{21569C71-D5D9-C639-1065-FC27A31F47D8}"/>
              </a:ext>
            </a:extLst>
          </p:cNvPr>
          <p:cNvSpPr/>
          <p:nvPr/>
        </p:nvSpPr>
        <p:spPr>
          <a:xfrm>
            <a:off x="939288" y="2280214"/>
            <a:ext cx="6858000" cy="1600047"/>
          </a:xfrm>
          <a:prstGeom prst="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8" name="Rectangle 7">
            <a:extLst>
              <a:ext uri="{FF2B5EF4-FFF2-40B4-BE49-F238E27FC236}">
                <a16:creationId xmlns:a16="http://schemas.microsoft.com/office/drawing/2014/main" id="{4BB082CC-88C9-FCD9-49BF-751AE6CB0778}"/>
              </a:ext>
            </a:extLst>
          </p:cNvPr>
          <p:cNvSpPr/>
          <p:nvPr/>
        </p:nvSpPr>
        <p:spPr>
          <a:xfrm>
            <a:off x="939287" y="240786"/>
            <a:ext cx="6858000" cy="131843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9" name="Rectangle 8">
            <a:extLst>
              <a:ext uri="{FF2B5EF4-FFF2-40B4-BE49-F238E27FC236}">
                <a16:creationId xmlns:a16="http://schemas.microsoft.com/office/drawing/2014/main" id="{D4C53DE2-AAE0-F1AD-2DBF-575CD5B73AE6}"/>
              </a:ext>
            </a:extLst>
          </p:cNvPr>
          <p:cNvSpPr/>
          <p:nvPr/>
        </p:nvSpPr>
        <p:spPr>
          <a:xfrm>
            <a:off x="939288" y="3893400"/>
            <a:ext cx="10970171" cy="742289"/>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0" name="Rectangle 9">
            <a:extLst>
              <a:ext uri="{FF2B5EF4-FFF2-40B4-BE49-F238E27FC236}">
                <a16:creationId xmlns:a16="http://schemas.microsoft.com/office/drawing/2014/main" id="{876BC87E-6B86-8ED8-CE7D-A0EA51B10C0A}"/>
              </a:ext>
            </a:extLst>
          </p:cNvPr>
          <p:cNvSpPr/>
          <p:nvPr/>
        </p:nvSpPr>
        <p:spPr>
          <a:xfrm>
            <a:off x="939288" y="4603676"/>
            <a:ext cx="6858000" cy="13184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1" name="Rectangle 10">
            <a:extLst>
              <a:ext uri="{FF2B5EF4-FFF2-40B4-BE49-F238E27FC236}">
                <a16:creationId xmlns:a16="http://schemas.microsoft.com/office/drawing/2014/main" id="{9FFB3396-6F07-DF5F-1FD7-6B77F3B7C460}"/>
              </a:ext>
            </a:extLst>
          </p:cNvPr>
          <p:cNvSpPr/>
          <p:nvPr/>
        </p:nvSpPr>
        <p:spPr>
          <a:xfrm>
            <a:off x="939288" y="1566626"/>
            <a:ext cx="10970171" cy="716015"/>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12" name="Picture 11">
            <a:extLst>
              <a:ext uri="{FF2B5EF4-FFF2-40B4-BE49-F238E27FC236}">
                <a16:creationId xmlns:a16="http://schemas.microsoft.com/office/drawing/2014/main" id="{2FCAB178-EFA2-F5DD-44EE-C2C164A805F6}"/>
              </a:ext>
            </a:extLst>
          </p:cNvPr>
          <p:cNvPicPr>
            <a:picLocks noChangeAspect="1"/>
          </p:cNvPicPr>
          <p:nvPr/>
        </p:nvPicPr>
        <p:blipFill rotWithShape="1">
          <a:blip r:embed="rId2"/>
          <a:srcRect l="2367" t="2363" r="65673" b="77265"/>
          <a:stretch/>
        </p:blipFill>
        <p:spPr>
          <a:xfrm>
            <a:off x="7797287" y="2336423"/>
            <a:ext cx="1335139" cy="1547539"/>
          </a:xfrm>
          <a:prstGeom prst="rect">
            <a:avLst/>
          </a:prstGeom>
        </p:spPr>
      </p:pic>
      <p:pic>
        <p:nvPicPr>
          <p:cNvPr id="1026" name="Picture 2">
            <a:extLst>
              <a:ext uri="{FF2B5EF4-FFF2-40B4-BE49-F238E27FC236}">
                <a16:creationId xmlns:a16="http://schemas.microsoft.com/office/drawing/2014/main" id="{3431CB4C-7E12-5C68-B169-D17A605475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94" t="42069" r="62082" b="37558"/>
          <a:stretch/>
        </p:blipFill>
        <p:spPr bwMode="auto">
          <a:xfrm>
            <a:off x="7797288" y="234953"/>
            <a:ext cx="1322001" cy="134471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009632EB-CEE5-642B-8E8C-F9B70C9E5267}"/>
              </a:ext>
            </a:extLst>
          </p:cNvPr>
          <p:cNvPicPr>
            <a:picLocks noChangeAspect="1"/>
          </p:cNvPicPr>
          <p:nvPr/>
        </p:nvPicPr>
        <p:blipFill rotWithShape="1">
          <a:blip r:embed="rId4"/>
          <a:srcRect l="3065" t="80124" r="70611" b="651"/>
          <a:stretch/>
        </p:blipFill>
        <p:spPr>
          <a:xfrm>
            <a:off x="7797287" y="4632158"/>
            <a:ext cx="1335139" cy="1318439"/>
          </a:xfrm>
          <a:prstGeom prst="rect">
            <a:avLst/>
          </a:prstGeom>
        </p:spPr>
      </p:pic>
      <mc:AlternateContent xmlns:mc="http://schemas.openxmlformats.org/markup-compatibility/2006" xmlns:p14="http://schemas.microsoft.com/office/powerpoint/2010/main">
        <mc:Choice Requires="p14">
          <p:contentPart p14:bwMode="auto" r:id="rId5">
            <p14:nvContentPartPr>
              <p14:cNvPr id="2" name="Ink 1">
                <a:extLst>
                  <a:ext uri="{FF2B5EF4-FFF2-40B4-BE49-F238E27FC236}">
                    <a16:creationId xmlns:a16="http://schemas.microsoft.com/office/drawing/2014/main" id="{85AF27C6-C6C2-FC13-4B24-D463A947AE16}"/>
                  </a:ext>
                </a:extLst>
              </p14:cNvPr>
              <p14:cNvContentPartPr/>
              <p14:nvPr/>
            </p14:nvContentPartPr>
            <p14:xfrm>
              <a:off x="873560" y="974120"/>
              <a:ext cx="6857251" cy="4198680"/>
            </p14:xfrm>
          </p:contentPart>
        </mc:Choice>
        <mc:Fallback xmlns="">
          <p:pic>
            <p:nvPicPr>
              <p:cNvPr id="2" name="Ink 1">
                <a:extLst>
                  <a:ext uri="{FF2B5EF4-FFF2-40B4-BE49-F238E27FC236}">
                    <a16:creationId xmlns:a16="http://schemas.microsoft.com/office/drawing/2014/main" id="{85AF27C6-C6C2-FC13-4B24-D463A947AE16}"/>
                  </a:ext>
                </a:extLst>
              </p:cNvPr>
              <p:cNvPicPr/>
              <p:nvPr/>
            </p:nvPicPr>
            <p:blipFill>
              <a:blip r:embed="rId6"/>
              <a:stretch>
                <a:fillRect/>
              </a:stretch>
            </p:blipFill>
            <p:spPr>
              <a:xfrm>
                <a:off x="864560" y="965121"/>
                <a:ext cx="6874891" cy="4216318"/>
              </a:xfrm>
              <a:prstGeom prst="rect">
                <a:avLst/>
              </a:prstGeom>
            </p:spPr>
          </p:pic>
        </mc:Fallback>
      </mc:AlternateContent>
      <p:sp>
        <p:nvSpPr>
          <p:cNvPr id="3" name="TextBox 2">
            <a:extLst>
              <a:ext uri="{FF2B5EF4-FFF2-40B4-BE49-F238E27FC236}">
                <a16:creationId xmlns:a16="http://schemas.microsoft.com/office/drawing/2014/main" id="{A0EACDD6-AFF8-3A9E-4B97-7919422EDFD1}"/>
              </a:ext>
            </a:extLst>
          </p:cNvPr>
          <p:cNvSpPr txBox="1"/>
          <p:nvPr/>
        </p:nvSpPr>
        <p:spPr>
          <a:xfrm>
            <a:off x="9408160" y="574741"/>
            <a:ext cx="2682240" cy="985078"/>
          </a:xfrm>
          <a:prstGeom prst="rect">
            <a:avLst/>
          </a:prstGeom>
          <a:noFill/>
        </p:spPr>
        <p:txBody>
          <a:bodyPr wrap="square" lIns="121920" tIns="60960" rIns="121920" bIns="60960" rtlCol="0" anchor="t">
            <a:spAutoFit/>
          </a:bodyPr>
          <a:lstStyle/>
          <a:p>
            <a:r>
              <a:rPr lang="en-GB" sz="1867"/>
              <a:t>Red Zone/ Hyperarousal/Flight/</a:t>
            </a:r>
            <a:endParaRPr lang="en-US" sz="3200"/>
          </a:p>
          <a:p>
            <a:r>
              <a:rPr lang="en-GB" sz="1867"/>
              <a:t>Fight</a:t>
            </a:r>
            <a:endParaRPr lang="en-GB" sz="3200"/>
          </a:p>
        </p:txBody>
      </p:sp>
      <p:sp>
        <p:nvSpPr>
          <p:cNvPr id="17" name="Rectangle 16">
            <a:extLst>
              <a:ext uri="{FF2B5EF4-FFF2-40B4-BE49-F238E27FC236}">
                <a16:creationId xmlns:a16="http://schemas.microsoft.com/office/drawing/2014/main" id="{B81BB8C2-912C-96D7-6C30-BC51579EB6C3}"/>
              </a:ext>
            </a:extLst>
          </p:cNvPr>
          <p:cNvSpPr/>
          <p:nvPr/>
        </p:nvSpPr>
        <p:spPr>
          <a:xfrm>
            <a:off x="9123577" y="4647939"/>
            <a:ext cx="2777184" cy="1277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121920" tIns="60960" rIns="121920" bIns="60960" rtlCol="0" anchor="ctr"/>
          <a:lstStyle/>
          <a:p>
            <a:pPr algn="ctr"/>
            <a:r>
              <a:rPr lang="en-GB" sz="1867">
                <a:solidFill>
                  <a:schemeClr val="tx1"/>
                </a:solidFill>
              </a:rPr>
              <a:t>Blue Zones Hyperarousal /Freeze</a:t>
            </a:r>
          </a:p>
        </p:txBody>
      </p:sp>
      <p:sp>
        <p:nvSpPr>
          <p:cNvPr id="19" name="TextBox 18">
            <a:extLst>
              <a:ext uri="{FF2B5EF4-FFF2-40B4-BE49-F238E27FC236}">
                <a16:creationId xmlns:a16="http://schemas.microsoft.com/office/drawing/2014/main" id="{8B58C1F4-1835-6AF1-FA91-B9DF6B4E7218}"/>
              </a:ext>
            </a:extLst>
          </p:cNvPr>
          <p:cNvSpPr txBox="1"/>
          <p:nvPr/>
        </p:nvSpPr>
        <p:spPr>
          <a:xfrm>
            <a:off x="9138920" y="2343086"/>
            <a:ext cx="2776307" cy="1600631"/>
          </a:xfrm>
          <a:prstGeom prst="rect">
            <a:avLst/>
          </a:prstGeom>
          <a:solidFill>
            <a:schemeClr val="accent6">
              <a:lumMod val="60000"/>
              <a:lumOff val="40000"/>
            </a:schemeClr>
          </a:solidFill>
        </p:spPr>
        <p:txBody>
          <a:bodyPr wrap="square" lIns="91440" tIns="45720" rIns="91440" bIns="45720" rtlCol="0" anchor="t">
            <a:spAutoFit/>
          </a:bodyPr>
          <a:lstStyle/>
          <a:p>
            <a:r>
              <a:rPr lang="en-GB" sz="1867"/>
              <a:t>Green Zone / Ready to learn/ Window of Tolerance </a:t>
            </a:r>
          </a:p>
          <a:p>
            <a:endParaRPr lang="en-GB" sz="1400">
              <a:cs typeface="Calibri"/>
            </a:endParaRPr>
          </a:p>
          <a:p>
            <a:endParaRPr lang="en-GB" sz="1400">
              <a:cs typeface="Calibri"/>
            </a:endParaRPr>
          </a:p>
          <a:p>
            <a:endParaRPr lang="en-GB" sz="1400">
              <a:cs typeface="Calibri"/>
            </a:endParaRPr>
          </a:p>
        </p:txBody>
      </p:sp>
      <p:sp>
        <p:nvSpPr>
          <p:cNvPr id="4" name="TextBox 3">
            <a:extLst>
              <a:ext uri="{FF2B5EF4-FFF2-40B4-BE49-F238E27FC236}">
                <a16:creationId xmlns:a16="http://schemas.microsoft.com/office/drawing/2014/main" id="{13566918-F070-52E1-8D28-9DE132E8BA25}"/>
              </a:ext>
            </a:extLst>
          </p:cNvPr>
          <p:cNvSpPr txBox="1"/>
          <p:nvPr/>
        </p:nvSpPr>
        <p:spPr>
          <a:xfrm>
            <a:off x="4694091" y="1659320"/>
            <a:ext cx="6850208"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GB" sz="3200">
                <a:ea typeface="+mn-lt"/>
                <a:cs typeface="+mn-lt"/>
              </a:rPr>
              <a:t>Yellow Zone- Can’t calm down</a:t>
            </a:r>
            <a:endParaRPr lang="en-US" sz="3200"/>
          </a:p>
        </p:txBody>
      </p:sp>
      <p:sp>
        <p:nvSpPr>
          <p:cNvPr id="7" name="TextBox 6">
            <a:extLst>
              <a:ext uri="{FF2B5EF4-FFF2-40B4-BE49-F238E27FC236}">
                <a16:creationId xmlns:a16="http://schemas.microsoft.com/office/drawing/2014/main" id="{D9098EA5-0194-1B69-C781-AA78FDD9991D}"/>
              </a:ext>
            </a:extLst>
          </p:cNvPr>
          <p:cNvSpPr txBox="1"/>
          <p:nvPr/>
        </p:nvSpPr>
        <p:spPr>
          <a:xfrm>
            <a:off x="5622378" y="4021520"/>
            <a:ext cx="6019799"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GB" sz="3200">
                <a:ea typeface="+mn-lt"/>
                <a:cs typeface="+mn-lt"/>
              </a:rPr>
              <a:t>Yellow Zone- Can’t calm down</a:t>
            </a:r>
            <a:endParaRPr lang="en-US" sz="3200"/>
          </a:p>
        </p:txBody>
      </p:sp>
    </p:spTree>
    <p:extLst>
      <p:ext uri="{BB962C8B-B14F-4D97-AF65-F5344CB8AC3E}">
        <p14:creationId xmlns:p14="http://schemas.microsoft.com/office/powerpoint/2010/main" val="114177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1569C71-D5D9-C639-1065-FC27A31F47D8}"/>
              </a:ext>
            </a:extLst>
          </p:cNvPr>
          <p:cNvSpPr/>
          <p:nvPr/>
        </p:nvSpPr>
        <p:spPr>
          <a:xfrm>
            <a:off x="968043" y="2278328"/>
            <a:ext cx="10805409" cy="1600047"/>
          </a:xfrm>
          <a:prstGeom prst="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8" name="Rectangle 7">
            <a:extLst>
              <a:ext uri="{FF2B5EF4-FFF2-40B4-BE49-F238E27FC236}">
                <a16:creationId xmlns:a16="http://schemas.microsoft.com/office/drawing/2014/main" id="{4BB082CC-88C9-FCD9-49BF-751AE6CB0778}"/>
              </a:ext>
            </a:extLst>
          </p:cNvPr>
          <p:cNvSpPr/>
          <p:nvPr/>
        </p:nvSpPr>
        <p:spPr>
          <a:xfrm>
            <a:off x="975006" y="258100"/>
            <a:ext cx="10767934" cy="131843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9" name="Rectangle 8">
            <a:extLst>
              <a:ext uri="{FF2B5EF4-FFF2-40B4-BE49-F238E27FC236}">
                <a16:creationId xmlns:a16="http://schemas.microsoft.com/office/drawing/2014/main" id="{D4C53DE2-AAE0-F1AD-2DBF-575CD5B73AE6}"/>
              </a:ext>
            </a:extLst>
          </p:cNvPr>
          <p:cNvSpPr/>
          <p:nvPr/>
        </p:nvSpPr>
        <p:spPr>
          <a:xfrm>
            <a:off x="939288" y="3893400"/>
            <a:ext cx="10795872" cy="801820"/>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0" name="Rectangle 9">
            <a:extLst>
              <a:ext uri="{FF2B5EF4-FFF2-40B4-BE49-F238E27FC236}">
                <a16:creationId xmlns:a16="http://schemas.microsoft.com/office/drawing/2014/main" id="{876BC87E-6B86-8ED8-CE7D-A0EA51B10C0A}"/>
              </a:ext>
            </a:extLst>
          </p:cNvPr>
          <p:cNvSpPr/>
          <p:nvPr/>
        </p:nvSpPr>
        <p:spPr>
          <a:xfrm>
            <a:off x="939288" y="4685849"/>
            <a:ext cx="10805409" cy="13434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850" dirty="0">
              <a:solidFill>
                <a:schemeClr val="tx1"/>
              </a:solidFill>
              <a:ea typeface="Verdana"/>
            </a:endParaRPr>
          </a:p>
          <a:p>
            <a:pPr algn="ctr"/>
            <a:endParaRPr lang="en-GB" sz="1850" dirty="0">
              <a:solidFill>
                <a:schemeClr val="tx1"/>
              </a:solidFill>
              <a:ea typeface="Verdana"/>
            </a:endParaRPr>
          </a:p>
        </p:txBody>
      </p:sp>
      <p:sp>
        <p:nvSpPr>
          <p:cNvPr id="11" name="Rectangle 10">
            <a:extLst>
              <a:ext uri="{FF2B5EF4-FFF2-40B4-BE49-F238E27FC236}">
                <a16:creationId xmlns:a16="http://schemas.microsoft.com/office/drawing/2014/main" id="{9FFB3396-6F07-DF5F-1FD7-6B77F3B7C460}"/>
              </a:ext>
            </a:extLst>
          </p:cNvPr>
          <p:cNvSpPr/>
          <p:nvPr/>
        </p:nvSpPr>
        <p:spPr>
          <a:xfrm>
            <a:off x="939288" y="1566626"/>
            <a:ext cx="10807778" cy="716015"/>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3" name="TextBox 2">
            <a:extLst>
              <a:ext uri="{FF2B5EF4-FFF2-40B4-BE49-F238E27FC236}">
                <a16:creationId xmlns:a16="http://schemas.microsoft.com/office/drawing/2014/main" id="{A0EACDD6-AFF8-3A9E-4B97-7919422EDFD1}"/>
              </a:ext>
            </a:extLst>
          </p:cNvPr>
          <p:cNvSpPr txBox="1"/>
          <p:nvPr/>
        </p:nvSpPr>
        <p:spPr>
          <a:xfrm>
            <a:off x="4732435" y="368097"/>
            <a:ext cx="6956583" cy="692497"/>
          </a:xfrm>
          <a:prstGeom prst="rect">
            <a:avLst/>
          </a:prstGeom>
          <a:noFill/>
        </p:spPr>
        <p:txBody>
          <a:bodyPr wrap="square" lIns="121920" tIns="60960" rIns="121920" bIns="60960" rtlCol="0" anchor="t">
            <a:spAutoFit/>
          </a:bodyPr>
          <a:lstStyle/>
          <a:p>
            <a:r>
              <a:rPr lang="en-GB" sz="1850" dirty="0">
                <a:ea typeface="Verdana"/>
              </a:rPr>
              <a:t>Angry/rage/Anxious/ Aggressive/out of control/ overwhelmed Fight/Flight response/ Impulsive</a:t>
            </a:r>
          </a:p>
        </p:txBody>
      </p:sp>
      <p:sp>
        <p:nvSpPr>
          <p:cNvPr id="4" name="TextBox 3">
            <a:extLst>
              <a:ext uri="{FF2B5EF4-FFF2-40B4-BE49-F238E27FC236}">
                <a16:creationId xmlns:a16="http://schemas.microsoft.com/office/drawing/2014/main" id="{13566918-F070-52E1-8D28-9DE132E8BA25}"/>
              </a:ext>
            </a:extLst>
          </p:cNvPr>
          <p:cNvSpPr txBox="1"/>
          <p:nvPr/>
        </p:nvSpPr>
        <p:spPr>
          <a:xfrm>
            <a:off x="1208314" y="1636337"/>
            <a:ext cx="3750065" cy="6393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GB" sz="3200" dirty="0">
                <a:ea typeface="+mn-lt"/>
                <a:cs typeface="+mn-lt"/>
              </a:rPr>
              <a:t>Can’t calm down</a:t>
            </a:r>
            <a:endParaRPr lang="en-US" sz="3200" dirty="0"/>
          </a:p>
        </p:txBody>
      </p:sp>
      <p:sp>
        <p:nvSpPr>
          <p:cNvPr id="7" name="TextBox 6">
            <a:extLst>
              <a:ext uri="{FF2B5EF4-FFF2-40B4-BE49-F238E27FC236}">
                <a16:creationId xmlns:a16="http://schemas.microsoft.com/office/drawing/2014/main" id="{D9098EA5-0194-1B69-C781-AA78FDD9991D}"/>
              </a:ext>
            </a:extLst>
          </p:cNvPr>
          <p:cNvSpPr txBox="1"/>
          <p:nvPr/>
        </p:nvSpPr>
        <p:spPr>
          <a:xfrm>
            <a:off x="1203832" y="3958139"/>
            <a:ext cx="2664393"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GB" sz="3200" dirty="0">
                <a:ea typeface="+mn-lt"/>
                <a:cs typeface="+mn-lt"/>
              </a:rPr>
              <a:t>Shut down</a:t>
            </a:r>
            <a:endParaRPr lang="en-US" sz="3200" dirty="0"/>
          </a:p>
        </p:txBody>
      </p:sp>
      <p:sp>
        <p:nvSpPr>
          <p:cNvPr id="5" name="TextBox 4">
            <a:extLst>
              <a:ext uri="{FF2B5EF4-FFF2-40B4-BE49-F238E27FC236}">
                <a16:creationId xmlns:a16="http://schemas.microsoft.com/office/drawing/2014/main" id="{21A7461F-EA73-CEF0-4F77-D7BC2FD0938C}"/>
              </a:ext>
            </a:extLst>
          </p:cNvPr>
          <p:cNvSpPr txBox="1"/>
          <p:nvPr/>
        </p:nvSpPr>
        <p:spPr>
          <a:xfrm>
            <a:off x="6655" y="39138"/>
            <a:ext cx="724618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Window of Tolerance </a:t>
            </a:r>
            <a:endParaRPr lang="en-US" sz="2400" dirty="0"/>
          </a:p>
        </p:txBody>
      </p:sp>
      <p:sp>
        <p:nvSpPr>
          <p:cNvPr id="2" name="TextBox 1">
            <a:extLst>
              <a:ext uri="{FF2B5EF4-FFF2-40B4-BE49-F238E27FC236}">
                <a16:creationId xmlns:a16="http://schemas.microsoft.com/office/drawing/2014/main" id="{8D3CFF9F-3D52-99C4-231D-27C54EF1F9B5}"/>
              </a:ext>
            </a:extLst>
          </p:cNvPr>
          <p:cNvSpPr txBox="1"/>
          <p:nvPr/>
        </p:nvSpPr>
        <p:spPr>
          <a:xfrm>
            <a:off x="1208314" y="573808"/>
            <a:ext cx="3423556" cy="584775"/>
          </a:xfrm>
          <a:prstGeom prst="rect">
            <a:avLst/>
          </a:prstGeom>
          <a:noFill/>
        </p:spPr>
        <p:txBody>
          <a:bodyPr wrap="square" rtlCol="0">
            <a:spAutoFit/>
          </a:bodyPr>
          <a:lstStyle/>
          <a:p>
            <a:r>
              <a:rPr lang="en-GB" sz="3200" dirty="0"/>
              <a:t>Hyperarousal</a:t>
            </a:r>
          </a:p>
        </p:txBody>
      </p:sp>
      <p:sp>
        <p:nvSpPr>
          <p:cNvPr id="14" name="TextBox 13">
            <a:extLst>
              <a:ext uri="{FF2B5EF4-FFF2-40B4-BE49-F238E27FC236}">
                <a16:creationId xmlns:a16="http://schemas.microsoft.com/office/drawing/2014/main" id="{CCE468BA-B020-7DAE-9FD5-296C3886014C}"/>
              </a:ext>
            </a:extLst>
          </p:cNvPr>
          <p:cNvSpPr txBox="1"/>
          <p:nvPr/>
        </p:nvSpPr>
        <p:spPr>
          <a:xfrm>
            <a:off x="1097756" y="5008449"/>
            <a:ext cx="3309257" cy="584775"/>
          </a:xfrm>
          <a:prstGeom prst="rect">
            <a:avLst/>
          </a:prstGeom>
          <a:noFill/>
        </p:spPr>
        <p:txBody>
          <a:bodyPr wrap="square" rtlCol="0">
            <a:spAutoFit/>
          </a:bodyPr>
          <a:lstStyle/>
          <a:p>
            <a:r>
              <a:rPr lang="en-GB" sz="3200" dirty="0">
                <a:solidFill>
                  <a:schemeClr val="tx1"/>
                </a:solidFill>
              </a:rPr>
              <a:t>Hyperarousal</a:t>
            </a:r>
            <a:endParaRPr lang="en-GB" sz="3200" dirty="0"/>
          </a:p>
        </p:txBody>
      </p:sp>
      <p:sp>
        <p:nvSpPr>
          <p:cNvPr id="15" name="TextBox 14">
            <a:extLst>
              <a:ext uri="{FF2B5EF4-FFF2-40B4-BE49-F238E27FC236}">
                <a16:creationId xmlns:a16="http://schemas.microsoft.com/office/drawing/2014/main" id="{2B080CD6-8099-DEA1-453A-C0035FA2E375}"/>
              </a:ext>
            </a:extLst>
          </p:cNvPr>
          <p:cNvSpPr txBox="1"/>
          <p:nvPr/>
        </p:nvSpPr>
        <p:spPr>
          <a:xfrm>
            <a:off x="1208314" y="2847891"/>
            <a:ext cx="4595914" cy="861774"/>
          </a:xfrm>
          <a:prstGeom prst="rect">
            <a:avLst/>
          </a:prstGeom>
          <a:noFill/>
        </p:spPr>
        <p:txBody>
          <a:bodyPr wrap="square" rtlCol="0">
            <a:spAutoFit/>
          </a:bodyPr>
          <a:lstStyle/>
          <a:p>
            <a:r>
              <a:rPr lang="en-GB" sz="3200" dirty="0"/>
              <a:t>Window of Tolerance </a:t>
            </a:r>
          </a:p>
          <a:p>
            <a:endParaRPr lang="en-GB" dirty="0"/>
          </a:p>
        </p:txBody>
      </p:sp>
      <p:sp>
        <p:nvSpPr>
          <p:cNvPr id="12" name="TextBox 11">
            <a:extLst>
              <a:ext uri="{FF2B5EF4-FFF2-40B4-BE49-F238E27FC236}">
                <a16:creationId xmlns:a16="http://schemas.microsoft.com/office/drawing/2014/main" id="{DE37F7A9-A1A4-496E-5BDC-B5AEF7F6A278}"/>
              </a:ext>
            </a:extLst>
          </p:cNvPr>
          <p:cNvSpPr txBox="1"/>
          <p:nvPr/>
        </p:nvSpPr>
        <p:spPr>
          <a:xfrm>
            <a:off x="6024562" y="2845593"/>
            <a:ext cx="517921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Verdana"/>
              </a:rPr>
              <a:t>Cool/Calm/Focused/Present/Alert/think clearly/ Manage life's challenges/balanced</a:t>
            </a:r>
            <a:endParaRPr lang="en-US" dirty="0" err="1"/>
          </a:p>
        </p:txBody>
      </p:sp>
      <p:sp>
        <p:nvSpPr>
          <p:cNvPr id="13" name="TextBox 12">
            <a:extLst>
              <a:ext uri="{FF2B5EF4-FFF2-40B4-BE49-F238E27FC236}">
                <a16:creationId xmlns:a16="http://schemas.microsoft.com/office/drawing/2014/main" id="{7B2F7648-FE46-28C2-7F0E-E650FA7BDBB9}"/>
              </a:ext>
            </a:extLst>
          </p:cNvPr>
          <p:cNvSpPr txBox="1"/>
          <p:nvPr/>
        </p:nvSpPr>
        <p:spPr>
          <a:xfrm>
            <a:off x="5238749" y="5012531"/>
            <a:ext cx="5786437" cy="9694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900" dirty="0">
                <a:ea typeface="Verdana"/>
              </a:rPr>
              <a:t>Numb/Empty/Hopelessness/not present/exhausted/Depressed/ Shutting down</a:t>
            </a:r>
            <a:endParaRPr lang="en-US" dirty="0"/>
          </a:p>
        </p:txBody>
      </p:sp>
      <p:sp>
        <p:nvSpPr>
          <p:cNvPr id="21" name="TextBox 20">
            <a:extLst>
              <a:ext uri="{FF2B5EF4-FFF2-40B4-BE49-F238E27FC236}">
                <a16:creationId xmlns:a16="http://schemas.microsoft.com/office/drawing/2014/main" id="{70406621-7A51-EDA4-295D-445E3B7AE897}"/>
              </a:ext>
            </a:extLst>
          </p:cNvPr>
          <p:cNvSpPr txBox="1"/>
          <p:nvPr/>
        </p:nvSpPr>
        <p:spPr>
          <a:xfrm>
            <a:off x="4952999" y="4048125"/>
            <a:ext cx="666749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Verdana"/>
              </a:rPr>
              <a:t>Start to feel overwhelmed/Lose track of time/ not out of control but don't feel comfortable</a:t>
            </a:r>
            <a:endParaRPr lang="en-US" dirty="0"/>
          </a:p>
        </p:txBody>
      </p:sp>
      <p:sp>
        <p:nvSpPr>
          <p:cNvPr id="23" name="TextBox 22">
            <a:extLst>
              <a:ext uri="{FF2B5EF4-FFF2-40B4-BE49-F238E27FC236}">
                <a16:creationId xmlns:a16="http://schemas.microsoft.com/office/drawing/2014/main" id="{1B84681E-6BE0-65FE-7899-FCA4D3F4BB68}"/>
              </a:ext>
            </a:extLst>
          </p:cNvPr>
          <p:cNvSpPr txBox="1"/>
          <p:nvPr/>
        </p:nvSpPr>
        <p:spPr>
          <a:xfrm>
            <a:off x="5631656" y="1714500"/>
            <a:ext cx="5679280" cy="6701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Verdana"/>
              </a:rPr>
              <a:t>Start to feel agitated, anxious, angry. Feel uncomfortable but not out of control</a:t>
            </a:r>
            <a:endParaRPr lang="en-US" dirty="0" err="1"/>
          </a:p>
        </p:txBody>
      </p:sp>
    </p:spTree>
    <p:extLst>
      <p:ext uri="{BB962C8B-B14F-4D97-AF65-F5344CB8AC3E}">
        <p14:creationId xmlns:p14="http://schemas.microsoft.com/office/powerpoint/2010/main" val="732800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7C3B7-F5DF-42E1-F3A0-C51DBC882CD7}"/>
              </a:ext>
            </a:extLst>
          </p:cNvPr>
          <p:cNvSpPr>
            <a:spLocks noGrp="1"/>
          </p:cNvSpPr>
          <p:nvPr>
            <p:ph type="title"/>
          </p:nvPr>
        </p:nvSpPr>
        <p:spPr/>
        <p:txBody>
          <a:bodyPr/>
          <a:lstStyle/>
          <a:p>
            <a:r>
              <a:rPr lang="en-US" dirty="0">
                <a:latin typeface="Lilita One"/>
              </a:rPr>
              <a:t>Triggers/ Cause</a:t>
            </a:r>
            <a:endParaRPr lang="en-US" dirty="0"/>
          </a:p>
        </p:txBody>
      </p:sp>
      <p:sp>
        <p:nvSpPr>
          <p:cNvPr id="3" name="Content Placeholder 2">
            <a:extLst>
              <a:ext uri="{FF2B5EF4-FFF2-40B4-BE49-F238E27FC236}">
                <a16:creationId xmlns:a16="http://schemas.microsoft.com/office/drawing/2014/main" id="{167F2036-010F-F7DC-4E1A-68E5240E8521}"/>
              </a:ext>
            </a:extLst>
          </p:cNvPr>
          <p:cNvSpPr>
            <a:spLocks noGrp="1"/>
          </p:cNvSpPr>
          <p:nvPr>
            <p:ph sz="half" idx="1"/>
          </p:nvPr>
        </p:nvSpPr>
        <p:spPr>
          <a:xfrm>
            <a:off x="838200" y="1825625"/>
            <a:ext cx="9681713" cy="4351338"/>
          </a:xfrm>
        </p:spPr>
        <p:txBody>
          <a:bodyPr vert="horz" lIns="91440" tIns="45720" rIns="91440" bIns="45720" rtlCol="0" anchor="t">
            <a:normAutofit/>
          </a:bodyPr>
          <a:lstStyle/>
          <a:p>
            <a:r>
              <a:rPr lang="en-US" dirty="0">
                <a:solidFill>
                  <a:srgbClr val="212121"/>
                </a:solidFill>
                <a:latin typeface="Calibri Light"/>
                <a:ea typeface="Merriweather"/>
                <a:cs typeface="Merriweather"/>
              </a:rPr>
              <a:t>Being triggered means that you experience a strong negative emotional reaction in response to a current situation that is disturbing to you in some way.</a:t>
            </a:r>
          </a:p>
          <a:p>
            <a:r>
              <a:rPr lang="en-US" dirty="0">
                <a:solidFill>
                  <a:srgbClr val="212121"/>
                </a:solidFill>
                <a:latin typeface="Calibri Light"/>
              </a:rPr>
              <a:t>This could be conscious or unconscious ( depending on life </a:t>
            </a:r>
            <a:r>
              <a:rPr lang="en-US">
                <a:solidFill>
                  <a:srgbClr val="212121"/>
                </a:solidFill>
                <a:latin typeface="Calibri Light"/>
              </a:rPr>
              <a:t>experiences</a:t>
            </a:r>
            <a:r>
              <a:rPr lang="en-US" dirty="0">
                <a:solidFill>
                  <a:srgbClr val="212121"/>
                </a:solidFill>
                <a:latin typeface="Calibri Light"/>
              </a:rPr>
              <a:t>)</a:t>
            </a:r>
            <a:endParaRPr lang="en-US">
              <a:solidFill>
                <a:srgbClr val="212121"/>
              </a:solidFill>
              <a:latin typeface="Calibri Light"/>
              <a:ea typeface="Calibri Light"/>
              <a:cs typeface="Calibri Light"/>
            </a:endParaRPr>
          </a:p>
          <a:p>
            <a:endParaRPr lang="en-US" dirty="0">
              <a:solidFill>
                <a:srgbClr val="212121"/>
              </a:solidFill>
              <a:latin typeface="Merriweather"/>
            </a:endParaRPr>
          </a:p>
        </p:txBody>
      </p:sp>
    </p:spTree>
    <p:extLst>
      <p:ext uri="{BB962C8B-B14F-4D97-AF65-F5344CB8AC3E}">
        <p14:creationId xmlns:p14="http://schemas.microsoft.com/office/powerpoint/2010/main" val="3041237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2C37319B-0FC4-0FB0-979E-D474D25187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95" y="891454"/>
            <a:ext cx="12507102" cy="5812285"/>
          </a:xfrm>
          <a:prstGeom prst="rect">
            <a:avLst/>
          </a:prstGeom>
          <a:solidFill>
            <a:srgbClr val="70AD46"/>
          </a:solidFill>
        </p:spPr>
      </p:pic>
      <p:sp>
        <p:nvSpPr>
          <p:cNvPr id="2" name="TextBox 1">
            <a:extLst>
              <a:ext uri="{FF2B5EF4-FFF2-40B4-BE49-F238E27FC236}">
                <a16:creationId xmlns:a16="http://schemas.microsoft.com/office/drawing/2014/main" id="{6555C6F2-56C9-771E-7EFF-D34B1971F8B9}"/>
              </a:ext>
            </a:extLst>
          </p:cNvPr>
          <p:cNvSpPr txBox="1"/>
          <p:nvPr/>
        </p:nvSpPr>
        <p:spPr>
          <a:xfrm>
            <a:off x="582498" y="3160059"/>
            <a:ext cx="2157339"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US" sz="3200">
                <a:ea typeface="Verdana"/>
              </a:rPr>
              <a:t>Curious </a:t>
            </a:r>
            <a:endParaRPr lang="en-US" sz="3200"/>
          </a:p>
        </p:txBody>
      </p:sp>
      <p:sp>
        <p:nvSpPr>
          <p:cNvPr id="4" name="TextBox 3">
            <a:extLst>
              <a:ext uri="{FF2B5EF4-FFF2-40B4-BE49-F238E27FC236}">
                <a16:creationId xmlns:a16="http://schemas.microsoft.com/office/drawing/2014/main" id="{0544637B-8162-0378-9550-33D74F79DC8C}"/>
              </a:ext>
            </a:extLst>
          </p:cNvPr>
          <p:cNvSpPr txBox="1"/>
          <p:nvPr/>
        </p:nvSpPr>
        <p:spPr>
          <a:xfrm>
            <a:off x="1980453" y="3850341"/>
            <a:ext cx="3025588" cy="61555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algn="l"/>
            <a:r>
              <a:rPr lang="en-US" sz="3200"/>
              <a:t>Playful</a:t>
            </a:r>
          </a:p>
        </p:txBody>
      </p:sp>
      <p:sp>
        <p:nvSpPr>
          <p:cNvPr id="5" name="Rectangle 4">
            <a:extLst>
              <a:ext uri="{FF2B5EF4-FFF2-40B4-BE49-F238E27FC236}">
                <a16:creationId xmlns:a16="http://schemas.microsoft.com/office/drawing/2014/main" id="{04126D25-A583-17CF-FE37-BF9E7CB22645}"/>
              </a:ext>
            </a:extLst>
          </p:cNvPr>
          <p:cNvSpPr/>
          <p:nvPr/>
        </p:nvSpPr>
        <p:spPr>
          <a:xfrm>
            <a:off x="7349021" y="3020196"/>
            <a:ext cx="4793499" cy="1569858"/>
          </a:xfrm>
          <a:prstGeom prst="rect">
            <a:avLst/>
          </a:prstGeom>
          <a:solidFill>
            <a:srgbClr val="70AD46"/>
          </a:solidFill>
          <a:ln>
            <a:solidFill>
              <a:srgbClr val="70AD4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p>
        </p:txBody>
      </p:sp>
      <p:sp>
        <p:nvSpPr>
          <p:cNvPr id="3" name="TextBox 2">
            <a:extLst>
              <a:ext uri="{FF2B5EF4-FFF2-40B4-BE49-F238E27FC236}">
                <a16:creationId xmlns:a16="http://schemas.microsoft.com/office/drawing/2014/main" id="{6E8D5CDD-D947-37F6-BBE3-60D5DFAE44E3}"/>
              </a:ext>
            </a:extLst>
          </p:cNvPr>
          <p:cNvSpPr txBox="1"/>
          <p:nvPr/>
        </p:nvSpPr>
        <p:spPr>
          <a:xfrm>
            <a:off x="3443753" y="3021755"/>
            <a:ext cx="2175435" cy="584775"/>
          </a:xfrm>
          <a:prstGeom prst="rect">
            <a:avLst/>
          </a:prstGeom>
          <a:noFill/>
        </p:spPr>
        <p:txBody>
          <a:bodyPr wrap="square" rtlCol="0">
            <a:spAutoFit/>
          </a:bodyPr>
          <a:lstStyle/>
          <a:p>
            <a:r>
              <a:rPr lang="en-US" sz="3200"/>
              <a:t>Focused</a:t>
            </a:r>
            <a:endParaRPr lang="en-GB" sz="3200"/>
          </a:p>
        </p:txBody>
      </p:sp>
      <p:sp>
        <p:nvSpPr>
          <p:cNvPr id="7" name="TextBox 6">
            <a:extLst>
              <a:ext uri="{FF2B5EF4-FFF2-40B4-BE49-F238E27FC236}">
                <a16:creationId xmlns:a16="http://schemas.microsoft.com/office/drawing/2014/main" id="{E7B5AFF9-23C8-AC10-D4FA-0130F1532CE2}"/>
              </a:ext>
            </a:extLst>
          </p:cNvPr>
          <p:cNvSpPr txBox="1"/>
          <p:nvPr/>
        </p:nvSpPr>
        <p:spPr>
          <a:xfrm>
            <a:off x="9129888" y="3510064"/>
            <a:ext cx="3231944" cy="1077218"/>
          </a:xfrm>
          <a:prstGeom prst="rect">
            <a:avLst/>
          </a:prstGeom>
          <a:noFill/>
        </p:spPr>
        <p:txBody>
          <a:bodyPr wrap="square" rtlCol="0">
            <a:spAutoFit/>
          </a:bodyPr>
          <a:lstStyle/>
          <a:p>
            <a:r>
              <a:rPr lang="en-US" sz="3200"/>
              <a:t>Can deal with challenges</a:t>
            </a:r>
            <a:endParaRPr lang="en-GB" sz="3200"/>
          </a:p>
        </p:txBody>
      </p:sp>
      <p:sp>
        <p:nvSpPr>
          <p:cNvPr id="11" name="TextBox 10">
            <a:extLst>
              <a:ext uri="{FF2B5EF4-FFF2-40B4-BE49-F238E27FC236}">
                <a16:creationId xmlns:a16="http://schemas.microsoft.com/office/drawing/2014/main" id="{8A7FE57D-358A-2055-43A7-E604B75D3959}"/>
              </a:ext>
            </a:extLst>
          </p:cNvPr>
          <p:cNvSpPr txBox="1"/>
          <p:nvPr/>
        </p:nvSpPr>
        <p:spPr>
          <a:xfrm>
            <a:off x="5103905" y="4186483"/>
            <a:ext cx="1936376" cy="584775"/>
          </a:xfrm>
          <a:prstGeom prst="rect">
            <a:avLst/>
          </a:prstGeom>
          <a:noFill/>
        </p:spPr>
        <p:txBody>
          <a:bodyPr wrap="square" rtlCol="0">
            <a:spAutoFit/>
          </a:bodyPr>
          <a:lstStyle/>
          <a:p>
            <a:endParaRPr lang="en-GB" sz="3200"/>
          </a:p>
        </p:txBody>
      </p:sp>
      <p:sp>
        <p:nvSpPr>
          <p:cNvPr id="12" name="TextBox 11">
            <a:extLst>
              <a:ext uri="{FF2B5EF4-FFF2-40B4-BE49-F238E27FC236}">
                <a16:creationId xmlns:a16="http://schemas.microsoft.com/office/drawing/2014/main" id="{C5EB914F-D0F1-967C-7EB2-D2C963CB05E1}"/>
              </a:ext>
            </a:extLst>
          </p:cNvPr>
          <p:cNvSpPr txBox="1"/>
          <p:nvPr/>
        </p:nvSpPr>
        <p:spPr>
          <a:xfrm>
            <a:off x="5918428" y="2963009"/>
            <a:ext cx="4884976" cy="1077218"/>
          </a:xfrm>
          <a:prstGeom prst="rect">
            <a:avLst/>
          </a:prstGeom>
          <a:noFill/>
        </p:spPr>
        <p:txBody>
          <a:bodyPr wrap="square" rtlCol="0">
            <a:spAutoFit/>
          </a:bodyPr>
          <a:lstStyle/>
          <a:p>
            <a:r>
              <a:rPr lang="en-US" sz="3200"/>
              <a:t>Reaction adapt to suit situations</a:t>
            </a:r>
            <a:endParaRPr lang="en-GB" sz="3200"/>
          </a:p>
        </p:txBody>
      </p:sp>
      <p:sp>
        <p:nvSpPr>
          <p:cNvPr id="13" name="TextBox 12">
            <a:extLst>
              <a:ext uri="{FF2B5EF4-FFF2-40B4-BE49-F238E27FC236}">
                <a16:creationId xmlns:a16="http://schemas.microsoft.com/office/drawing/2014/main" id="{6F3268D4-9862-2F21-EDB4-3C265D8E8938}"/>
              </a:ext>
            </a:extLst>
          </p:cNvPr>
          <p:cNvSpPr txBox="1"/>
          <p:nvPr/>
        </p:nvSpPr>
        <p:spPr>
          <a:xfrm>
            <a:off x="3811496" y="3709229"/>
            <a:ext cx="2585487" cy="584775"/>
          </a:xfrm>
          <a:prstGeom prst="rect">
            <a:avLst/>
          </a:prstGeom>
          <a:noFill/>
        </p:spPr>
        <p:txBody>
          <a:bodyPr wrap="square" rtlCol="0">
            <a:spAutoFit/>
          </a:bodyPr>
          <a:lstStyle/>
          <a:p>
            <a:r>
              <a:rPr lang="en-US" sz="3200"/>
              <a:t>Interested</a:t>
            </a:r>
            <a:endParaRPr lang="en-GB" sz="3200"/>
          </a:p>
        </p:txBody>
      </p:sp>
      <p:sp>
        <p:nvSpPr>
          <p:cNvPr id="14" name="TextBox 13">
            <a:extLst>
              <a:ext uri="{FF2B5EF4-FFF2-40B4-BE49-F238E27FC236}">
                <a16:creationId xmlns:a16="http://schemas.microsoft.com/office/drawing/2014/main" id="{85A976EA-4495-E129-2A5A-BB000AFC1478}"/>
              </a:ext>
            </a:extLst>
          </p:cNvPr>
          <p:cNvSpPr txBox="1"/>
          <p:nvPr/>
        </p:nvSpPr>
        <p:spPr>
          <a:xfrm>
            <a:off x="8748075" y="5986247"/>
            <a:ext cx="1936376" cy="584775"/>
          </a:xfrm>
          <a:prstGeom prst="rect">
            <a:avLst/>
          </a:prstGeom>
          <a:noFill/>
        </p:spPr>
        <p:txBody>
          <a:bodyPr wrap="square" rtlCol="0">
            <a:spAutoFit/>
          </a:bodyPr>
          <a:lstStyle/>
          <a:p>
            <a:endParaRPr lang="en-GB" sz="3200"/>
          </a:p>
        </p:txBody>
      </p:sp>
      <p:sp>
        <p:nvSpPr>
          <p:cNvPr id="15" name="TextBox 14">
            <a:extLst>
              <a:ext uri="{FF2B5EF4-FFF2-40B4-BE49-F238E27FC236}">
                <a16:creationId xmlns:a16="http://schemas.microsoft.com/office/drawing/2014/main" id="{C33D72AA-CB9E-A49D-4CCA-F5A4095033E9}"/>
              </a:ext>
            </a:extLst>
          </p:cNvPr>
          <p:cNvSpPr txBox="1"/>
          <p:nvPr/>
        </p:nvSpPr>
        <p:spPr>
          <a:xfrm>
            <a:off x="656469" y="6110259"/>
            <a:ext cx="1936376" cy="584775"/>
          </a:xfrm>
          <a:prstGeom prst="rect">
            <a:avLst/>
          </a:prstGeom>
          <a:noFill/>
        </p:spPr>
        <p:txBody>
          <a:bodyPr wrap="square" rtlCol="0">
            <a:spAutoFit/>
          </a:bodyPr>
          <a:lstStyle/>
          <a:p>
            <a:r>
              <a:rPr lang="en-GB" sz="3200"/>
              <a:t>Shame</a:t>
            </a:r>
          </a:p>
        </p:txBody>
      </p:sp>
      <p:sp>
        <p:nvSpPr>
          <p:cNvPr id="16" name="TextBox 15">
            <a:extLst>
              <a:ext uri="{FF2B5EF4-FFF2-40B4-BE49-F238E27FC236}">
                <a16:creationId xmlns:a16="http://schemas.microsoft.com/office/drawing/2014/main" id="{623CF33D-C69B-BC68-714A-9F71A4B6EA84}"/>
              </a:ext>
            </a:extLst>
          </p:cNvPr>
          <p:cNvSpPr txBox="1"/>
          <p:nvPr/>
        </p:nvSpPr>
        <p:spPr>
          <a:xfrm>
            <a:off x="1717244" y="5737962"/>
            <a:ext cx="1936376" cy="584775"/>
          </a:xfrm>
          <a:prstGeom prst="rect">
            <a:avLst/>
          </a:prstGeom>
          <a:noFill/>
        </p:spPr>
        <p:txBody>
          <a:bodyPr wrap="square" rtlCol="0">
            <a:spAutoFit/>
          </a:bodyPr>
          <a:lstStyle/>
          <a:p>
            <a:r>
              <a:rPr lang="en-GB" sz="3200"/>
              <a:t>Numb</a:t>
            </a:r>
          </a:p>
        </p:txBody>
      </p:sp>
      <p:sp>
        <p:nvSpPr>
          <p:cNvPr id="17" name="TextBox 16">
            <a:extLst>
              <a:ext uri="{FF2B5EF4-FFF2-40B4-BE49-F238E27FC236}">
                <a16:creationId xmlns:a16="http://schemas.microsoft.com/office/drawing/2014/main" id="{E6DF3509-980C-E922-7254-0D524C84BC55}"/>
              </a:ext>
            </a:extLst>
          </p:cNvPr>
          <p:cNvSpPr txBox="1"/>
          <p:nvPr/>
        </p:nvSpPr>
        <p:spPr>
          <a:xfrm>
            <a:off x="1089" y="5432791"/>
            <a:ext cx="2359709" cy="584775"/>
          </a:xfrm>
          <a:prstGeom prst="rect">
            <a:avLst/>
          </a:prstGeom>
          <a:noFill/>
        </p:spPr>
        <p:txBody>
          <a:bodyPr wrap="square" rtlCol="0">
            <a:spAutoFit/>
          </a:bodyPr>
          <a:lstStyle/>
          <a:p>
            <a:r>
              <a:rPr lang="en-GB" sz="3200"/>
              <a:t>Confused</a:t>
            </a:r>
          </a:p>
        </p:txBody>
      </p:sp>
      <p:sp>
        <p:nvSpPr>
          <p:cNvPr id="18" name="TextBox 17">
            <a:extLst>
              <a:ext uri="{FF2B5EF4-FFF2-40B4-BE49-F238E27FC236}">
                <a16:creationId xmlns:a16="http://schemas.microsoft.com/office/drawing/2014/main" id="{E23CB573-6EF0-BD3C-424B-8433FF67BDF0}"/>
              </a:ext>
            </a:extLst>
          </p:cNvPr>
          <p:cNvSpPr txBox="1"/>
          <p:nvPr/>
        </p:nvSpPr>
        <p:spPr>
          <a:xfrm>
            <a:off x="5914469" y="3988473"/>
            <a:ext cx="3073562" cy="1077218"/>
          </a:xfrm>
          <a:prstGeom prst="rect">
            <a:avLst/>
          </a:prstGeom>
          <a:noFill/>
        </p:spPr>
        <p:txBody>
          <a:bodyPr wrap="square" rtlCol="0">
            <a:spAutoFit/>
          </a:bodyPr>
          <a:lstStyle/>
          <a:p>
            <a:r>
              <a:rPr lang="en-US" sz="3200"/>
              <a:t>Calm/Balanced</a:t>
            </a:r>
            <a:endParaRPr lang="en-GB" sz="3200"/>
          </a:p>
        </p:txBody>
      </p:sp>
      <p:sp>
        <p:nvSpPr>
          <p:cNvPr id="19" name="TextBox 18">
            <a:extLst>
              <a:ext uri="{FF2B5EF4-FFF2-40B4-BE49-F238E27FC236}">
                <a16:creationId xmlns:a16="http://schemas.microsoft.com/office/drawing/2014/main" id="{33862C80-3080-7846-9D82-450BE877C66C}"/>
              </a:ext>
            </a:extLst>
          </p:cNvPr>
          <p:cNvSpPr txBox="1"/>
          <p:nvPr/>
        </p:nvSpPr>
        <p:spPr>
          <a:xfrm>
            <a:off x="6729505" y="5812083"/>
            <a:ext cx="1936376" cy="584775"/>
          </a:xfrm>
          <a:prstGeom prst="rect">
            <a:avLst/>
          </a:prstGeom>
          <a:noFill/>
        </p:spPr>
        <p:txBody>
          <a:bodyPr wrap="square" rtlCol="0">
            <a:spAutoFit/>
          </a:bodyPr>
          <a:lstStyle/>
          <a:p>
            <a:endParaRPr lang="en-GB" sz="3200"/>
          </a:p>
        </p:txBody>
      </p:sp>
      <p:sp>
        <p:nvSpPr>
          <p:cNvPr id="20" name="TextBox 19">
            <a:extLst>
              <a:ext uri="{FF2B5EF4-FFF2-40B4-BE49-F238E27FC236}">
                <a16:creationId xmlns:a16="http://schemas.microsoft.com/office/drawing/2014/main" id="{245EDC0F-36C2-7ECB-BCB5-23D9A0FB5BE2}"/>
              </a:ext>
            </a:extLst>
          </p:cNvPr>
          <p:cNvSpPr txBox="1"/>
          <p:nvPr/>
        </p:nvSpPr>
        <p:spPr>
          <a:xfrm>
            <a:off x="6932705" y="6015283"/>
            <a:ext cx="1936376" cy="584775"/>
          </a:xfrm>
          <a:prstGeom prst="rect">
            <a:avLst/>
          </a:prstGeom>
          <a:noFill/>
        </p:spPr>
        <p:txBody>
          <a:bodyPr wrap="square" rtlCol="0">
            <a:spAutoFit/>
          </a:bodyPr>
          <a:lstStyle/>
          <a:p>
            <a:endParaRPr lang="en-GB" sz="3200"/>
          </a:p>
        </p:txBody>
      </p:sp>
      <p:sp>
        <p:nvSpPr>
          <p:cNvPr id="21" name="TextBox 20">
            <a:extLst>
              <a:ext uri="{FF2B5EF4-FFF2-40B4-BE49-F238E27FC236}">
                <a16:creationId xmlns:a16="http://schemas.microsoft.com/office/drawing/2014/main" id="{099E59CA-CFF3-497A-99D0-106DCEE4B12C}"/>
              </a:ext>
            </a:extLst>
          </p:cNvPr>
          <p:cNvSpPr txBox="1"/>
          <p:nvPr/>
        </p:nvSpPr>
        <p:spPr>
          <a:xfrm>
            <a:off x="7135905" y="6218483"/>
            <a:ext cx="1936376" cy="584775"/>
          </a:xfrm>
          <a:prstGeom prst="rect">
            <a:avLst/>
          </a:prstGeom>
          <a:noFill/>
        </p:spPr>
        <p:txBody>
          <a:bodyPr wrap="square" rtlCol="0">
            <a:spAutoFit/>
          </a:bodyPr>
          <a:lstStyle/>
          <a:p>
            <a:endParaRPr lang="en-GB" sz="3200"/>
          </a:p>
        </p:txBody>
      </p:sp>
      <p:sp>
        <p:nvSpPr>
          <p:cNvPr id="22" name="TextBox 21">
            <a:extLst>
              <a:ext uri="{FF2B5EF4-FFF2-40B4-BE49-F238E27FC236}">
                <a16:creationId xmlns:a16="http://schemas.microsoft.com/office/drawing/2014/main" id="{F34F5AEB-B4C5-5C05-5A6D-A512D78CF9E6}"/>
              </a:ext>
            </a:extLst>
          </p:cNvPr>
          <p:cNvSpPr txBox="1"/>
          <p:nvPr/>
        </p:nvSpPr>
        <p:spPr>
          <a:xfrm>
            <a:off x="7339105" y="6421683"/>
            <a:ext cx="1936376" cy="584775"/>
          </a:xfrm>
          <a:prstGeom prst="rect">
            <a:avLst/>
          </a:prstGeom>
          <a:noFill/>
        </p:spPr>
        <p:txBody>
          <a:bodyPr wrap="square" rtlCol="0">
            <a:spAutoFit/>
          </a:bodyPr>
          <a:lstStyle/>
          <a:p>
            <a:endParaRPr lang="en-GB" sz="3200"/>
          </a:p>
        </p:txBody>
      </p:sp>
      <p:sp>
        <p:nvSpPr>
          <p:cNvPr id="24" name="TextBox 23">
            <a:extLst>
              <a:ext uri="{FF2B5EF4-FFF2-40B4-BE49-F238E27FC236}">
                <a16:creationId xmlns:a16="http://schemas.microsoft.com/office/drawing/2014/main" id="{F9C928FB-C5D5-12A0-EF89-EC161D286061}"/>
              </a:ext>
            </a:extLst>
          </p:cNvPr>
          <p:cNvSpPr txBox="1"/>
          <p:nvPr/>
        </p:nvSpPr>
        <p:spPr>
          <a:xfrm>
            <a:off x="656469" y="4781383"/>
            <a:ext cx="3949351" cy="420564"/>
          </a:xfrm>
          <a:prstGeom prst="rect">
            <a:avLst/>
          </a:prstGeom>
          <a:noFill/>
        </p:spPr>
        <p:txBody>
          <a:bodyPr wrap="square" rtlCol="0">
            <a:spAutoFit/>
          </a:bodyPr>
          <a:lstStyle/>
          <a:p>
            <a:r>
              <a:rPr lang="en-GB" sz="2133"/>
              <a:t>TRIGGERS</a:t>
            </a:r>
          </a:p>
        </p:txBody>
      </p:sp>
      <p:sp>
        <p:nvSpPr>
          <p:cNvPr id="25" name="TextBox 24">
            <a:extLst>
              <a:ext uri="{FF2B5EF4-FFF2-40B4-BE49-F238E27FC236}">
                <a16:creationId xmlns:a16="http://schemas.microsoft.com/office/drawing/2014/main" id="{051BEC5E-968A-7563-E775-5DFE3D5E1F78}"/>
              </a:ext>
            </a:extLst>
          </p:cNvPr>
          <p:cNvSpPr txBox="1"/>
          <p:nvPr/>
        </p:nvSpPr>
        <p:spPr>
          <a:xfrm>
            <a:off x="7948705" y="7031283"/>
            <a:ext cx="1936376" cy="584775"/>
          </a:xfrm>
          <a:prstGeom prst="rect">
            <a:avLst/>
          </a:prstGeom>
          <a:noFill/>
        </p:spPr>
        <p:txBody>
          <a:bodyPr wrap="square" rtlCol="0">
            <a:spAutoFit/>
          </a:bodyPr>
          <a:lstStyle/>
          <a:p>
            <a:endParaRPr lang="en-GB" sz="3200"/>
          </a:p>
        </p:txBody>
      </p:sp>
      <p:sp>
        <p:nvSpPr>
          <p:cNvPr id="26" name="TextBox 25">
            <a:extLst>
              <a:ext uri="{FF2B5EF4-FFF2-40B4-BE49-F238E27FC236}">
                <a16:creationId xmlns:a16="http://schemas.microsoft.com/office/drawing/2014/main" id="{1EAEED36-0FF3-C339-B156-AABDFA96F9F5}"/>
              </a:ext>
            </a:extLst>
          </p:cNvPr>
          <p:cNvSpPr txBox="1"/>
          <p:nvPr/>
        </p:nvSpPr>
        <p:spPr>
          <a:xfrm>
            <a:off x="8151905" y="7234483"/>
            <a:ext cx="1936376" cy="584775"/>
          </a:xfrm>
          <a:prstGeom prst="rect">
            <a:avLst/>
          </a:prstGeom>
          <a:noFill/>
        </p:spPr>
        <p:txBody>
          <a:bodyPr wrap="square" rtlCol="0">
            <a:spAutoFit/>
          </a:bodyPr>
          <a:lstStyle/>
          <a:p>
            <a:endParaRPr lang="en-GB" sz="3200"/>
          </a:p>
        </p:txBody>
      </p:sp>
      <p:sp>
        <p:nvSpPr>
          <p:cNvPr id="27" name="TextBox 26">
            <a:extLst>
              <a:ext uri="{FF2B5EF4-FFF2-40B4-BE49-F238E27FC236}">
                <a16:creationId xmlns:a16="http://schemas.microsoft.com/office/drawing/2014/main" id="{98BC8F09-160D-DC26-417C-660CCC13655D}"/>
              </a:ext>
            </a:extLst>
          </p:cNvPr>
          <p:cNvSpPr txBox="1"/>
          <p:nvPr/>
        </p:nvSpPr>
        <p:spPr>
          <a:xfrm>
            <a:off x="8355105" y="7437683"/>
            <a:ext cx="1936376" cy="584775"/>
          </a:xfrm>
          <a:prstGeom prst="rect">
            <a:avLst/>
          </a:prstGeom>
          <a:noFill/>
        </p:spPr>
        <p:txBody>
          <a:bodyPr wrap="square" rtlCol="0">
            <a:spAutoFit/>
          </a:bodyPr>
          <a:lstStyle/>
          <a:p>
            <a:endParaRPr lang="en-GB" sz="3200"/>
          </a:p>
        </p:txBody>
      </p:sp>
      <p:sp>
        <p:nvSpPr>
          <p:cNvPr id="28" name="TextBox 27">
            <a:extLst>
              <a:ext uri="{FF2B5EF4-FFF2-40B4-BE49-F238E27FC236}">
                <a16:creationId xmlns:a16="http://schemas.microsoft.com/office/drawing/2014/main" id="{A661C325-265C-0E72-E43C-1B8FD001BC70}"/>
              </a:ext>
            </a:extLst>
          </p:cNvPr>
          <p:cNvSpPr txBox="1"/>
          <p:nvPr/>
        </p:nvSpPr>
        <p:spPr>
          <a:xfrm>
            <a:off x="8558305" y="7640883"/>
            <a:ext cx="1936376" cy="584775"/>
          </a:xfrm>
          <a:prstGeom prst="rect">
            <a:avLst/>
          </a:prstGeom>
          <a:noFill/>
        </p:spPr>
        <p:txBody>
          <a:bodyPr wrap="square" rtlCol="0">
            <a:spAutoFit/>
          </a:bodyPr>
          <a:lstStyle/>
          <a:p>
            <a:endParaRPr lang="en-GB" sz="3200"/>
          </a:p>
        </p:txBody>
      </p:sp>
      <p:sp>
        <p:nvSpPr>
          <p:cNvPr id="29" name="TextBox 28">
            <a:extLst>
              <a:ext uri="{FF2B5EF4-FFF2-40B4-BE49-F238E27FC236}">
                <a16:creationId xmlns:a16="http://schemas.microsoft.com/office/drawing/2014/main" id="{B8DBDECD-EDAF-C610-8C34-9C3B5CB787FE}"/>
              </a:ext>
            </a:extLst>
          </p:cNvPr>
          <p:cNvSpPr txBox="1"/>
          <p:nvPr/>
        </p:nvSpPr>
        <p:spPr>
          <a:xfrm>
            <a:off x="2599248" y="1487327"/>
            <a:ext cx="4752739" cy="598886"/>
          </a:xfrm>
          <a:prstGeom prst="rect">
            <a:avLst/>
          </a:prstGeom>
          <a:noFill/>
        </p:spPr>
        <p:txBody>
          <a:bodyPr wrap="square" rtlCol="0">
            <a:spAutoFit/>
          </a:bodyPr>
          <a:lstStyle/>
          <a:p>
            <a:r>
              <a:rPr lang="en-US" sz="3200"/>
              <a:t>Flight/Fight</a:t>
            </a:r>
            <a:endParaRPr lang="en-GB" sz="3200"/>
          </a:p>
        </p:txBody>
      </p:sp>
      <p:sp>
        <p:nvSpPr>
          <p:cNvPr id="30" name="TextBox 29">
            <a:extLst>
              <a:ext uri="{FF2B5EF4-FFF2-40B4-BE49-F238E27FC236}">
                <a16:creationId xmlns:a16="http://schemas.microsoft.com/office/drawing/2014/main" id="{875FDCD8-EE56-44DE-FCA1-CE67749BB070}"/>
              </a:ext>
            </a:extLst>
          </p:cNvPr>
          <p:cNvSpPr txBox="1"/>
          <p:nvPr/>
        </p:nvSpPr>
        <p:spPr>
          <a:xfrm>
            <a:off x="452621" y="1874843"/>
            <a:ext cx="6385978" cy="584775"/>
          </a:xfrm>
          <a:prstGeom prst="rect">
            <a:avLst/>
          </a:prstGeom>
          <a:noFill/>
        </p:spPr>
        <p:txBody>
          <a:bodyPr wrap="square" rtlCol="0">
            <a:spAutoFit/>
          </a:bodyPr>
          <a:lstStyle/>
          <a:p>
            <a:r>
              <a:rPr lang="en-US" sz="3200"/>
              <a:t>Thoughts are out of control</a:t>
            </a:r>
            <a:endParaRPr lang="en-GB" sz="3200"/>
          </a:p>
        </p:txBody>
      </p:sp>
      <p:sp>
        <p:nvSpPr>
          <p:cNvPr id="31" name="TextBox 30">
            <a:extLst>
              <a:ext uri="{FF2B5EF4-FFF2-40B4-BE49-F238E27FC236}">
                <a16:creationId xmlns:a16="http://schemas.microsoft.com/office/drawing/2014/main" id="{130B8E99-C841-3C20-046B-37C10F923E78}"/>
              </a:ext>
            </a:extLst>
          </p:cNvPr>
          <p:cNvSpPr txBox="1"/>
          <p:nvPr/>
        </p:nvSpPr>
        <p:spPr>
          <a:xfrm>
            <a:off x="3132426" y="1196530"/>
            <a:ext cx="1198653" cy="584775"/>
          </a:xfrm>
          <a:prstGeom prst="rect">
            <a:avLst/>
          </a:prstGeom>
          <a:noFill/>
        </p:spPr>
        <p:txBody>
          <a:bodyPr wrap="square" rtlCol="0">
            <a:spAutoFit/>
          </a:bodyPr>
          <a:lstStyle/>
          <a:p>
            <a:endParaRPr lang="en-GB" sz="3200"/>
          </a:p>
        </p:txBody>
      </p:sp>
      <p:sp>
        <p:nvSpPr>
          <p:cNvPr id="32" name="TextBox 31">
            <a:extLst>
              <a:ext uri="{FF2B5EF4-FFF2-40B4-BE49-F238E27FC236}">
                <a16:creationId xmlns:a16="http://schemas.microsoft.com/office/drawing/2014/main" id="{97C4742B-7F1F-7151-8738-5526B6B4B97C}"/>
              </a:ext>
            </a:extLst>
          </p:cNvPr>
          <p:cNvSpPr txBox="1"/>
          <p:nvPr/>
        </p:nvSpPr>
        <p:spPr>
          <a:xfrm>
            <a:off x="7087911" y="1033222"/>
            <a:ext cx="1198653" cy="584775"/>
          </a:xfrm>
          <a:prstGeom prst="rect">
            <a:avLst/>
          </a:prstGeom>
          <a:noFill/>
        </p:spPr>
        <p:txBody>
          <a:bodyPr wrap="square" rtlCol="0">
            <a:spAutoFit/>
          </a:bodyPr>
          <a:lstStyle/>
          <a:p>
            <a:endParaRPr lang="en-GB" sz="3200"/>
          </a:p>
        </p:txBody>
      </p:sp>
      <p:sp>
        <p:nvSpPr>
          <p:cNvPr id="33" name="TextBox 32">
            <a:extLst>
              <a:ext uri="{FF2B5EF4-FFF2-40B4-BE49-F238E27FC236}">
                <a16:creationId xmlns:a16="http://schemas.microsoft.com/office/drawing/2014/main" id="{C76401AD-4ED4-6335-AF89-5A6C1759C3C2}"/>
              </a:ext>
            </a:extLst>
          </p:cNvPr>
          <p:cNvSpPr txBox="1"/>
          <p:nvPr/>
        </p:nvSpPr>
        <p:spPr>
          <a:xfrm>
            <a:off x="1905375" y="2164109"/>
            <a:ext cx="1198653" cy="584775"/>
          </a:xfrm>
          <a:prstGeom prst="rect">
            <a:avLst/>
          </a:prstGeom>
          <a:noFill/>
        </p:spPr>
        <p:txBody>
          <a:bodyPr wrap="square" rtlCol="0">
            <a:spAutoFit/>
          </a:bodyPr>
          <a:lstStyle/>
          <a:p>
            <a:endParaRPr lang="en-GB" sz="3200"/>
          </a:p>
        </p:txBody>
      </p:sp>
      <p:sp>
        <p:nvSpPr>
          <p:cNvPr id="34" name="TextBox 33">
            <a:extLst>
              <a:ext uri="{FF2B5EF4-FFF2-40B4-BE49-F238E27FC236}">
                <a16:creationId xmlns:a16="http://schemas.microsoft.com/office/drawing/2014/main" id="{A212D6F3-13AA-F3A6-BBEA-95A4FA1FEE58}"/>
              </a:ext>
            </a:extLst>
          </p:cNvPr>
          <p:cNvSpPr txBox="1"/>
          <p:nvPr/>
        </p:nvSpPr>
        <p:spPr>
          <a:xfrm>
            <a:off x="2149786" y="2320041"/>
            <a:ext cx="1198653" cy="584775"/>
          </a:xfrm>
          <a:prstGeom prst="rect">
            <a:avLst/>
          </a:prstGeom>
          <a:noFill/>
        </p:spPr>
        <p:txBody>
          <a:bodyPr wrap="square" rtlCol="0">
            <a:spAutoFit/>
          </a:bodyPr>
          <a:lstStyle/>
          <a:p>
            <a:endParaRPr lang="en-GB" sz="3200"/>
          </a:p>
        </p:txBody>
      </p:sp>
      <p:sp>
        <p:nvSpPr>
          <p:cNvPr id="35" name="TextBox 34">
            <a:extLst>
              <a:ext uri="{FF2B5EF4-FFF2-40B4-BE49-F238E27FC236}">
                <a16:creationId xmlns:a16="http://schemas.microsoft.com/office/drawing/2014/main" id="{685356CF-C212-C2EE-D223-E1EDE3C0D416}"/>
              </a:ext>
            </a:extLst>
          </p:cNvPr>
          <p:cNvSpPr txBox="1"/>
          <p:nvPr/>
        </p:nvSpPr>
        <p:spPr>
          <a:xfrm>
            <a:off x="2311775" y="2570509"/>
            <a:ext cx="1198653" cy="584775"/>
          </a:xfrm>
          <a:prstGeom prst="rect">
            <a:avLst/>
          </a:prstGeom>
          <a:noFill/>
        </p:spPr>
        <p:txBody>
          <a:bodyPr wrap="square" rtlCol="0">
            <a:spAutoFit/>
          </a:bodyPr>
          <a:lstStyle/>
          <a:p>
            <a:endParaRPr lang="en-GB" sz="3200"/>
          </a:p>
        </p:txBody>
      </p:sp>
      <p:sp>
        <p:nvSpPr>
          <p:cNvPr id="36" name="TextBox 35">
            <a:extLst>
              <a:ext uri="{FF2B5EF4-FFF2-40B4-BE49-F238E27FC236}">
                <a16:creationId xmlns:a16="http://schemas.microsoft.com/office/drawing/2014/main" id="{9154C2D5-4440-A559-DFFB-22F356755A73}"/>
              </a:ext>
            </a:extLst>
          </p:cNvPr>
          <p:cNvSpPr txBox="1"/>
          <p:nvPr/>
        </p:nvSpPr>
        <p:spPr>
          <a:xfrm>
            <a:off x="8317567" y="1460158"/>
            <a:ext cx="1198653" cy="584775"/>
          </a:xfrm>
          <a:prstGeom prst="rect">
            <a:avLst/>
          </a:prstGeom>
          <a:noFill/>
        </p:spPr>
        <p:txBody>
          <a:bodyPr wrap="square" rtlCol="0">
            <a:spAutoFit/>
          </a:bodyPr>
          <a:lstStyle/>
          <a:p>
            <a:endParaRPr lang="en-GB" sz="3200"/>
          </a:p>
        </p:txBody>
      </p:sp>
      <p:sp>
        <p:nvSpPr>
          <p:cNvPr id="37" name="Rectangle 36">
            <a:extLst>
              <a:ext uri="{FF2B5EF4-FFF2-40B4-BE49-F238E27FC236}">
                <a16:creationId xmlns:a16="http://schemas.microsoft.com/office/drawing/2014/main" id="{EBA7177F-A002-8431-3B21-2296343D5878}"/>
              </a:ext>
            </a:extLst>
          </p:cNvPr>
          <p:cNvSpPr/>
          <p:nvPr/>
        </p:nvSpPr>
        <p:spPr>
          <a:xfrm>
            <a:off x="7358849" y="1021848"/>
            <a:ext cx="4799094" cy="1301196"/>
          </a:xfrm>
          <a:prstGeom prst="rect">
            <a:avLst/>
          </a:prstGeom>
          <a:solidFill>
            <a:srgbClr val="C00000"/>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3200">
              <a:solidFill>
                <a:schemeClr val="tx1"/>
              </a:solidFill>
            </a:endParaRPr>
          </a:p>
        </p:txBody>
      </p:sp>
      <p:sp>
        <p:nvSpPr>
          <p:cNvPr id="39" name="TextBox 38">
            <a:extLst>
              <a:ext uri="{FF2B5EF4-FFF2-40B4-BE49-F238E27FC236}">
                <a16:creationId xmlns:a16="http://schemas.microsoft.com/office/drawing/2014/main" id="{4CF8A3F6-9C67-40AC-4D4E-F26373B315EC}"/>
              </a:ext>
            </a:extLst>
          </p:cNvPr>
          <p:cNvSpPr txBox="1"/>
          <p:nvPr/>
        </p:nvSpPr>
        <p:spPr>
          <a:xfrm>
            <a:off x="5124683" y="1315498"/>
            <a:ext cx="5540807" cy="584775"/>
          </a:xfrm>
          <a:prstGeom prst="rect">
            <a:avLst/>
          </a:prstGeom>
          <a:noFill/>
        </p:spPr>
        <p:txBody>
          <a:bodyPr wrap="square" rtlCol="0">
            <a:spAutoFit/>
          </a:bodyPr>
          <a:lstStyle/>
          <a:p>
            <a:r>
              <a:rPr lang="en-US" sz="3200"/>
              <a:t>Angry/Rage/Aggression</a:t>
            </a:r>
            <a:endParaRPr lang="en-GB" sz="3200"/>
          </a:p>
        </p:txBody>
      </p:sp>
      <p:sp>
        <p:nvSpPr>
          <p:cNvPr id="41" name="TextBox 40">
            <a:extLst>
              <a:ext uri="{FF2B5EF4-FFF2-40B4-BE49-F238E27FC236}">
                <a16:creationId xmlns:a16="http://schemas.microsoft.com/office/drawing/2014/main" id="{BFFB22AD-2D86-E959-C696-74E0C424EB57}"/>
              </a:ext>
            </a:extLst>
          </p:cNvPr>
          <p:cNvSpPr txBox="1"/>
          <p:nvPr/>
        </p:nvSpPr>
        <p:spPr>
          <a:xfrm>
            <a:off x="8370166" y="1762925"/>
            <a:ext cx="3338985" cy="584775"/>
          </a:xfrm>
          <a:prstGeom prst="rect">
            <a:avLst/>
          </a:prstGeom>
          <a:noFill/>
        </p:spPr>
        <p:txBody>
          <a:bodyPr wrap="square">
            <a:spAutoFit/>
          </a:bodyPr>
          <a:lstStyle/>
          <a:p>
            <a:pPr algn="ctr"/>
            <a:r>
              <a:rPr lang="en-US" sz="3200"/>
              <a:t>overwhelmed</a:t>
            </a:r>
            <a:endParaRPr lang="en-GB" sz="3200"/>
          </a:p>
        </p:txBody>
      </p:sp>
      <p:sp>
        <p:nvSpPr>
          <p:cNvPr id="43" name="TextBox 42">
            <a:extLst>
              <a:ext uri="{FF2B5EF4-FFF2-40B4-BE49-F238E27FC236}">
                <a16:creationId xmlns:a16="http://schemas.microsoft.com/office/drawing/2014/main" id="{55C0BA80-245F-5243-7C70-D9ED297FE975}"/>
              </a:ext>
            </a:extLst>
          </p:cNvPr>
          <p:cNvSpPr txBox="1"/>
          <p:nvPr/>
        </p:nvSpPr>
        <p:spPr>
          <a:xfrm rot="-780000">
            <a:off x="938306" y="1191297"/>
            <a:ext cx="2733720" cy="584775"/>
          </a:xfrm>
          <a:prstGeom prst="rect">
            <a:avLst/>
          </a:prstGeom>
          <a:noFill/>
        </p:spPr>
        <p:txBody>
          <a:bodyPr wrap="square">
            <a:spAutoFit/>
          </a:bodyPr>
          <a:lstStyle/>
          <a:p>
            <a:pPr algn="ctr"/>
            <a:r>
              <a:rPr lang="en-US" sz="3200"/>
              <a:t>Controlling</a:t>
            </a:r>
            <a:endParaRPr lang="en-GB" sz="3200"/>
          </a:p>
        </p:txBody>
      </p:sp>
      <p:sp>
        <p:nvSpPr>
          <p:cNvPr id="45" name="TextBox 44">
            <a:extLst>
              <a:ext uri="{FF2B5EF4-FFF2-40B4-BE49-F238E27FC236}">
                <a16:creationId xmlns:a16="http://schemas.microsoft.com/office/drawing/2014/main" id="{E1FC766C-BCA1-1D29-5A12-AB69D5196FB9}"/>
              </a:ext>
            </a:extLst>
          </p:cNvPr>
          <p:cNvSpPr txBox="1"/>
          <p:nvPr/>
        </p:nvSpPr>
        <p:spPr>
          <a:xfrm>
            <a:off x="-59722" y="868411"/>
            <a:ext cx="3066777" cy="584775"/>
          </a:xfrm>
          <a:prstGeom prst="rect">
            <a:avLst/>
          </a:prstGeom>
          <a:noFill/>
        </p:spPr>
        <p:txBody>
          <a:bodyPr wrap="square">
            <a:spAutoFit/>
          </a:bodyPr>
          <a:lstStyle/>
          <a:p>
            <a:pPr algn="ctr"/>
            <a:r>
              <a:rPr lang="en-US" sz="3200"/>
              <a:t>Chaotic </a:t>
            </a:r>
            <a:endParaRPr lang="en-GB" sz="3200"/>
          </a:p>
        </p:txBody>
      </p:sp>
      <p:sp>
        <p:nvSpPr>
          <p:cNvPr id="6" name="TextBox 5"/>
          <p:cNvSpPr txBox="1"/>
          <p:nvPr/>
        </p:nvSpPr>
        <p:spPr>
          <a:xfrm>
            <a:off x="3954606" y="863764"/>
            <a:ext cx="6200275" cy="584775"/>
          </a:xfrm>
          <a:prstGeom prst="rect">
            <a:avLst/>
          </a:prstGeom>
          <a:noFill/>
        </p:spPr>
        <p:txBody>
          <a:bodyPr wrap="square" rtlCol="0">
            <a:spAutoFit/>
          </a:bodyPr>
          <a:lstStyle/>
          <a:p>
            <a:r>
              <a:rPr lang="en-GB" sz="3200"/>
              <a:t>Not listening to instructions</a:t>
            </a:r>
          </a:p>
        </p:txBody>
      </p:sp>
      <p:sp>
        <p:nvSpPr>
          <p:cNvPr id="8" name="TextBox 7"/>
          <p:cNvSpPr txBox="1"/>
          <p:nvPr/>
        </p:nvSpPr>
        <p:spPr>
          <a:xfrm rot="600000">
            <a:off x="10085294" y="1019110"/>
            <a:ext cx="1782937" cy="584775"/>
          </a:xfrm>
          <a:prstGeom prst="rect">
            <a:avLst/>
          </a:prstGeom>
          <a:noFill/>
        </p:spPr>
        <p:txBody>
          <a:bodyPr wrap="square" rtlCol="0">
            <a:spAutoFit/>
          </a:bodyPr>
          <a:lstStyle/>
          <a:p>
            <a:r>
              <a:rPr lang="en-GB" sz="3200"/>
              <a:t>Hiding</a:t>
            </a:r>
          </a:p>
        </p:txBody>
      </p:sp>
      <p:sp>
        <p:nvSpPr>
          <p:cNvPr id="9" name="Rectangle 8"/>
          <p:cNvSpPr/>
          <p:nvPr/>
        </p:nvSpPr>
        <p:spPr>
          <a:xfrm>
            <a:off x="7358817" y="5209418"/>
            <a:ext cx="4780698" cy="1371929"/>
          </a:xfrm>
          <a:prstGeom prst="rect">
            <a:avLst/>
          </a:prstGeom>
          <a:solidFill>
            <a:srgbClr val="4473C5"/>
          </a:solidFill>
          <a:ln>
            <a:solidFill>
              <a:srgbClr val="4473C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3200"/>
          </a:p>
        </p:txBody>
      </p:sp>
      <p:sp>
        <p:nvSpPr>
          <p:cNvPr id="10" name="TextBox 9"/>
          <p:cNvSpPr txBox="1"/>
          <p:nvPr/>
        </p:nvSpPr>
        <p:spPr>
          <a:xfrm>
            <a:off x="2766494" y="6150882"/>
            <a:ext cx="3632326" cy="584775"/>
          </a:xfrm>
          <a:prstGeom prst="rect">
            <a:avLst/>
          </a:prstGeom>
          <a:noFill/>
        </p:spPr>
        <p:txBody>
          <a:bodyPr wrap="square" rtlCol="0">
            <a:spAutoFit/>
          </a:bodyPr>
          <a:lstStyle/>
          <a:p>
            <a:r>
              <a:rPr lang="en-GB" sz="3200"/>
              <a:t>Disconnected</a:t>
            </a:r>
          </a:p>
        </p:txBody>
      </p:sp>
      <p:sp>
        <p:nvSpPr>
          <p:cNvPr id="38" name="TextBox 37"/>
          <p:cNvSpPr txBox="1"/>
          <p:nvPr/>
        </p:nvSpPr>
        <p:spPr>
          <a:xfrm>
            <a:off x="2286948" y="5335915"/>
            <a:ext cx="9836875" cy="584775"/>
          </a:xfrm>
          <a:prstGeom prst="rect">
            <a:avLst/>
          </a:prstGeom>
          <a:noFill/>
        </p:spPr>
        <p:txBody>
          <a:bodyPr wrap="square" rtlCol="0">
            <a:spAutoFit/>
          </a:bodyPr>
          <a:lstStyle/>
          <a:p>
            <a:r>
              <a:rPr lang="en-GB" sz="3200"/>
              <a:t>Daydreaming or staring into space/zoned out</a:t>
            </a:r>
          </a:p>
        </p:txBody>
      </p:sp>
      <p:sp>
        <p:nvSpPr>
          <p:cNvPr id="23" name="TextBox 22">
            <a:extLst>
              <a:ext uri="{FF2B5EF4-FFF2-40B4-BE49-F238E27FC236}">
                <a16:creationId xmlns:a16="http://schemas.microsoft.com/office/drawing/2014/main" id="{87A49356-FBF1-69E0-DC89-192FCE6D24FA}"/>
              </a:ext>
            </a:extLst>
          </p:cNvPr>
          <p:cNvSpPr txBox="1"/>
          <p:nvPr/>
        </p:nvSpPr>
        <p:spPr>
          <a:xfrm>
            <a:off x="6962487" y="6159091"/>
            <a:ext cx="4501524" cy="584775"/>
          </a:xfrm>
          <a:prstGeom prst="rect">
            <a:avLst/>
          </a:prstGeom>
          <a:noFill/>
        </p:spPr>
        <p:txBody>
          <a:bodyPr wrap="square" rtlCol="0">
            <a:spAutoFit/>
          </a:bodyPr>
          <a:lstStyle/>
          <a:p>
            <a:r>
              <a:rPr lang="en-GB" sz="3200"/>
              <a:t>Empty/no emotion</a:t>
            </a:r>
          </a:p>
        </p:txBody>
      </p:sp>
      <p:sp>
        <p:nvSpPr>
          <p:cNvPr id="42" name="TextBox 41"/>
          <p:cNvSpPr txBox="1"/>
          <p:nvPr/>
        </p:nvSpPr>
        <p:spPr>
          <a:xfrm>
            <a:off x="7818696" y="5729885"/>
            <a:ext cx="5727750" cy="584775"/>
          </a:xfrm>
          <a:prstGeom prst="rect">
            <a:avLst/>
          </a:prstGeom>
          <a:noFill/>
        </p:spPr>
        <p:txBody>
          <a:bodyPr wrap="square" rtlCol="0">
            <a:spAutoFit/>
          </a:bodyPr>
          <a:lstStyle/>
          <a:p>
            <a:r>
              <a:rPr lang="en-GB" sz="3200"/>
              <a:t>Low mood/depression</a:t>
            </a:r>
          </a:p>
        </p:txBody>
      </p:sp>
      <p:sp>
        <p:nvSpPr>
          <p:cNvPr id="46" name="TextBox 45">
            <a:extLst>
              <a:ext uri="{FF2B5EF4-FFF2-40B4-BE49-F238E27FC236}">
                <a16:creationId xmlns:a16="http://schemas.microsoft.com/office/drawing/2014/main" id="{F9C928FB-C5D5-12A0-EF89-EC161D286061}"/>
              </a:ext>
            </a:extLst>
          </p:cNvPr>
          <p:cNvSpPr txBox="1"/>
          <p:nvPr/>
        </p:nvSpPr>
        <p:spPr>
          <a:xfrm>
            <a:off x="656470" y="2524781"/>
            <a:ext cx="3949351" cy="420564"/>
          </a:xfrm>
          <a:prstGeom prst="rect">
            <a:avLst/>
          </a:prstGeom>
          <a:noFill/>
        </p:spPr>
        <p:txBody>
          <a:bodyPr wrap="square" rtlCol="0">
            <a:spAutoFit/>
          </a:bodyPr>
          <a:lstStyle/>
          <a:p>
            <a:r>
              <a:rPr lang="en-GB" sz="2133"/>
              <a:t>TRIGGERS</a:t>
            </a:r>
          </a:p>
        </p:txBody>
      </p:sp>
      <p:sp>
        <p:nvSpPr>
          <p:cNvPr id="44" name="TextBox 43"/>
          <p:cNvSpPr txBox="1"/>
          <p:nvPr/>
        </p:nvSpPr>
        <p:spPr>
          <a:xfrm>
            <a:off x="4056891" y="5734978"/>
            <a:ext cx="3114660" cy="584775"/>
          </a:xfrm>
          <a:prstGeom prst="rect">
            <a:avLst/>
          </a:prstGeom>
          <a:noFill/>
        </p:spPr>
        <p:txBody>
          <a:bodyPr wrap="square" rtlCol="0">
            <a:spAutoFit/>
          </a:bodyPr>
          <a:lstStyle/>
          <a:p>
            <a:r>
              <a:rPr lang="en-GB" sz="3200"/>
              <a:t>Can’t think</a:t>
            </a:r>
          </a:p>
        </p:txBody>
      </p:sp>
      <p:sp>
        <p:nvSpPr>
          <p:cNvPr id="47" name="TextBox 46"/>
          <p:cNvSpPr txBox="1"/>
          <p:nvPr/>
        </p:nvSpPr>
        <p:spPr>
          <a:xfrm>
            <a:off x="2547438" y="2371381"/>
            <a:ext cx="8821236" cy="666977"/>
          </a:xfrm>
          <a:prstGeom prst="rect">
            <a:avLst/>
          </a:prstGeom>
          <a:solidFill>
            <a:srgbClr val="FFE59B"/>
          </a:solidFill>
        </p:spPr>
        <p:txBody>
          <a:bodyPr wrap="square" rtlCol="0">
            <a:spAutoFit/>
          </a:bodyPr>
          <a:lstStyle/>
          <a:p>
            <a:r>
              <a:rPr lang="en-GB" sz="1867"/>
              <a:t>Agitated/ anxious- Do not feel comfortable but not out of control</a:t>
            </a:r>
          </a:p>
          <a:p>
            <a:endParaRPr lang="en-GB" sz="1867"/>
          </a:p>
        </p:txBody>
      </p:sp>
      <p:sp>
        <p:nvSpPr>
          <p:cNvPr id="49" name="TextBox 48"/>
          <p:cNvSpPr txBox="1"/>
          <p:nvPr/>
        </p:nvSpPr>
        <p:spPr>
          <a:xfrm>
            <a:off x="3174417" y="4649776"/>
            <a:ext cx="9056899" cy="666977"/>
          </a:xfrm>
          <a:prstGeom prst="rect">
            <a:avLst/>
          </a:prstGeom>
          <a:solidFill>
            <a:srgbClr val="FFE59B"/>
          </a:solidFill>
        </p:spPr>
        <p:txBody>
          <a:bodyPr wrap="square" rtlCol="0">
            <a:spAutoFit/>
          </a:bodyPr>
          <a:lstStyle/>
          <a:p>
            <a:r>
              <a:rPr lang="en-GB" sz="1867"/>
              <a:t>Agitated/ anxious- Do not feel comfortable but not out of control</a:t>
            </a:r>
          </a:p>
          <a:p>
            <a:endParaRPr lang="en-GB" sz="1867"/>
          </a:p>
        </p:txBody>
      </p:sp>
    </p:spTree>
    <p:extLst>
      <p:ext uri="{BB962C8B-B14F-4D97-AF65-F5344CB8AC3E}">
        <p14:creationId xmlns:p14="http://schemas.microsoft.com/office/powerpoint/2010/main" val="85649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8"/>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7"/>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8"/>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42"/>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10"/>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15"/>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23"/>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P spid="7" grpId="0"/>
      <p:bldP spid="12" grpId="0"/>
      <p:bldP spid="13" grpId="0"/>
      <p:bldP spid="15" grpId="0"/>
      <p:bldP spid="16" grpId="0"/>
      <p:bldP spid="17" grpId="0"/>
      <p:bldP spid="18" grpId="0"/>
      <p:bldP spid="29" grpId="0"/>
      <p:bldP spid="30" grpId="0"/>
      <p:bldP spid="37" grpId="0" animBg="1"/>
      <p:bldP spid="39" grpId="0"/>
      <p:bldP spid="41" grpId="0"/>
      <p:bldP spid="43" grpId="0"/>
      <p:bldP spid="45" grpId="0"/>
      <p:bldP spid="6" grpId="0"/>
      <p:bldP spid="8" grpId="0"/>
      <p:bldP spid="9" grpId="0" animBg="1"/>
      <p:bldP spid="10" grpId="0"/>
      <p:bldP spid="38" grpId="0"/>
      <p:bldP spid="23" grpId="0"/>
      <p:bldP spid="42" grpId="0"/>
      <p:bldP spid="4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968989-F32B-50B9-C3F8-D8C86B33A083}"/>
              </a:ext>
            </a:extLst>
          </p:cNvPr>
          <p:cNvSpPr txBox="1"/>
          <p:nvPr/>
        </p:nvSpPr>
        <p:spPr>
          <a:xfrm>
            <a:off x="697015" y="1533873"/>
            <a:ext cx="9575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a:ea typeface="Calibri"/>
                <a:cs typeface="Calibri"/>
              </a:rPr>
              <a:t>Behavior displayed by children that might be in Fight/Flight</a:t>
            </a:r>
          </a:p>
        </p:txBody>
      </p:sp>
      <p:sp>
        <p:nvSpPr>
          <p:cNvPr id="3" name="TextBox 2">
            <a:extLst>
              <a:ext uri="{FF2B5EF4-FFF2-40B4-BE49-F238E27FC236}">
                <a16:creationId xmlns:a16="http://schemas.microsoft.com/office/drawing/2014/main" id="{80B88828-3E9D-BF6E-1DC5-EBCCB29EC5B6}"/>
              </a:ext>
            </a:extLst>
          </p:cNvPr>
          <p:cNvSpPr txBox="1"/>
          <p:nvPr/>
        </p:nvSpPr>
        <p:spPr>
          <a:xfrm>
            <a:off x="7396480" y="2429965"/>
            <a:ext cx="489712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a:t>• Hot and bothered </a:t>
            </a:r>
          </a:p>
          <a:p>
            <a:r>
              <a:rPr lang="en-US" sz="1800"/>
              <a:t>• Aggressive, angry </a:t>
            </a:r>
          </a:p>
          <a:p>
            <a:r>
              <a:rPr lang="en-US" sz="1800"/>
              <a:t>• Argumentative, </a:t>
            </a:r>
            <a:r>
              <a:rPr lang="en-US" sz="1800" err="1"/>
              <a:t>shouty</a:t>
            </a:r>
            <a:r>
              <a:rPr lang="en-US" sz="1800"/>
              <a:t> </a:t>
            </a:r>
          </a:p>
          <a:p>
            <a:r>
              <a:rPr lang="en-US" sz="1800"/>
              <a:t>• Controlling </a:t>
            </a:r>
          </a:p>
          <a:p>
            <a:r>
              <a:rPr lang="en-US" sz="1800"/>
              <a:t>• Demanding, inflexible </a:t>
            </a:r>
          </a:p>
          <a:p>
            <a:r>
              <a:rPr lang="en-US" sz="1800"/>
              <a:t>• Lying or blaming </a:t>
            </a:r>
          </a:p>
          <a:p>
            <a:r>
              <a:rPr lang="en-US" sz="1800"/>
              <a:t>• Can’t concentrate </a:t>
            </a:r>
          </a:p>
          <a:p>
            <a:r>
              <a:rPr lang="en-US" sz="1800"/>
              <a:t>• Pushing people away </a:t>
            </a:r>
          </a:p>
          <a:p>
            <a:r>
              <a:rPr lang="en-US" sz="1800"/>
              <a:t>• Not ‘fitting in’ </a:t>
            </a:r>
          </a:p>
          <a:p>
            <a:r>
              <a:rPr lang="en-US" sz="1800"/>
              <a:t>• Loner </a:t>
            </a:r>
          </a:p>
          <a:p>
            <a:r>
              <a:rPr lang="en-US" sz="1800"/>
              <a:t>• Immature </a:t>
            </a:r>
          </a:p>
          <a:p>
            <a:r>
              <a:rPr lang="en-US" sz="1800"/>
              <a:t>• Loud, noisy and disruptive </a:t>
            </a:r>
          </a:p>
          <a:p>
            <a:r>
              <a:rPr lang="en-US" sz="1800"/>
              <a:t>• Disrespectful </a:t>
            </a:r>
          </a:p>
          <a:p>
            <a:r>
              <a:rPr lang="en-US" sz="1800"/>
              <a:t>• Confrontational  </a:t>
            </a:r>
          </a:p>
        </p:txBody>
      </p:sp>
      <p:sp>
        <p:nvSpPr>
          <p:cNvPr id="4" name="Rectangle 3"/>
          <p:cNvSpPr/>
          <p:nvPr/>
        </p:nvSpPr>
        <p:spPr>
          <a:xfrm>
            <a:off x="233681" y="2429966"/>
            <a:ext cx="9062719" cy="3581109"/>
          </a:xfrm>
          <a:prstGeom prst="rect">
            <a:avLst/>
          </a:prstGeom>
        </p:spPr>
        <p:txBody>
          <a:bodyPr wrap="square">
            <a:spAutoFit/>
          </a:bodyPr>
          <a:lstStyle/>
          <a:p>
            <a:r>
              <a:rPr lang="en-GB" sz="2133"/>
              <a:t>• </a:t>
            </a:r>
            <a:r>
              <a:rPr lang="en-GB" sz="1867"/>
              <a:t>Keeping super busy</a:t>
            </a:r>
          </a:p>
          <a:p>
            <a:r>
              <a:rPr lang="en-GB" sz="1867"/>
              <a:t>• Running away</a:t>
            </a:r>
          </a:p>
          <a:p>
            <a:r>
              <a:rPr lang="en-GB" sz="1867"/>
              <a:t>• Constantly asking to go to the toilet</a:t>
            </a:r>
          </a:p>
          <a:p>
            <a:r>
              <a:rPr lang="en-GB" sz="1867"/>
              <a:t>• Constantly asking to get something l something located </a:t>
            </a:r>
          </a:p>
          <a:p>
            <a:r>
              <a:rPr lang="en-GB" sz="1867"/>
              <a:t>outside of the room being used</a:t>
            </a:r>
          </a:p>
          <a:p>
            <a:r>
              <a:rPr lang="en-GB" sz="1867"/>
              <a:t>• Hiding under tables</a:t>
            </a:r>
          </a:p>
          <a:p>
            <a:r>
              <a:rPr lang="en-GB" sz="1867"/>
              <a:t>• Head on the desk</a:t>
            </a:r>
          </a:p>
          <a:p>
            <a:r>
              <a:rPr lang="en-GB" sz="1867"/>
              <a:t>• Not coping in free time or able to follow school rules</a:t>
            </a:r>
          </a:p>
          <a:p>
            <a:r>
              <a:rPr lang="en-GB" sz="1867"/>
              <a:t>• Need to be first or at the front</a:t>
            </a:r>
          </a:p>
          <a:p>
            <a:r>
              <a:rPr lang="en-GB" sz="1867"/>
              <a:t>• Aggressive, clenched fists, threatening</a:t>
            </a:r>
          </a:p>
          <a:p>
            <a:r>
              <a:rPr lang="en-GB" sz="1867"/>
              <a:t>• Bumping into people</a:t>
            </a:r>
          </a:p>
          <a:p>
            <a:r>
              <a:rPr lang="en-GB" sz="1867"/>
              <a:t>• ‘Hyperactive’, giddy &amp; silly</a:t>
            </a:r>
          </a:p>
        </p:txBody>
      </p:sp>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2227BFAB-1BD5-4A5A-9E05-578790A82F48}"/>
                  </a:ext>
                </a:extLst>
              </p14:cNvPr>
              <p14:cNvContentPartPr/>
              <p14:nvPr/>
            </p14:nvContentPartPr>
            <p14:xfrm>
              <a:off x="480" y="5450880"/>
              <a:ext cx="480" cy="19200"/>
            </p14:xfrm>
          </p:contentPart>
        </mc:Choice>
        <mc:Fallback xmlns="">
          <p:pic>
            <p:nvPicPr>
              <p:cNvPr id="5" name="Ink 4">
                <a:extLst>
                  <a:ext uri="{FF2B5EF4-FFF2-40B4-BE49-F238E27FC236}">
                    <a16:creationId xmlns:a16="http://schemas.microsoft.com/office/drawing/2014/main" id="{2227BFAB-1BD5-4A5A-9E05-578790A82F48}"/>
                  </a:ext>
                </a:extLst>
              </p:cNvPr>
              <p:cNvPicPr/>
              <p:nvPr/>
            </p:nvPicPr>
            <p:blipFill>
              <a:blip r:embed="rId4"/>
              <a:stretch>
                <a:fillRect/>
              </a:stretch>
            </p:blipFill>
            <p:spPr>
              <a:xfrm>
                <a:off x="-12000" y="5441461"/>
                <a:ext cx="25440" cy="38038"/>
              </a:xfrm>
              <a:prstGeom prst="rect">
                <a:avLst/>
              </a:prstGeom>
            </p:spPr>
          </p:pic>
        </mc:Fallback>
      </mc:AlternateContent>
    </p:spTree>
    <p:extLst>
      <p:ext uri="{BB962C8B-B14F-4D97-AF65-F5344CB8AC3E}">
        <p14:creationId xmlns:p14="http://schemas.microsoft.com/office/powerpoint/2010/main" val="1507150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C2C82BE-1E1D-D191-91C7-7823864C9142}"/>
              </a:ext>
            </a:extLst>
          </p:cNvPr>
          <p:cNvSpPr>
            <a:spLocks noGrp="1"/>
          </p:cNvSpPr>
          <p:nvPr/>
        </p:nvSpPr>
        <p:spPr>
          <a:xfrm>
            <a:off x="1016001" y="2127624"/>
            <a:ext cx="9395012" cy="4387597"/>
          </a:xfrm>
          <a:prstGeom prst="rect">
            <a:avLst/>
          </a:prstGeom>
        </p:spPr>
        <p:txBody>
          <a:bodyPr vert="horz" lIns="121920" tIns="60960" rIns="121920" bIns="6096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133" dirty="0">
                <a:solidFill>
                  <a:schemeClr val="tx2"/>
                </a:solidFill>
                <a:cs typeface="Calibri" panose="020F0502020204030204"/>
              </a:rPr>
              <a:t>Model self-regulation </a:t>
            </a:r>
          </a:p>
          <a:p>
            <a:r>
              <a:rPr lang="en-US" sz="2133" dirty="0">
                <a:solidFill>
                  <a:schemeClr val="tx2"/>
                </a:solidFill>
                <a:ea typeface="+mn-lt"/>
                <a:cs typeface="+mn-lt"/>
              </a:rPr>
              <a:t>Be supportive and encouraging.</a:t>
            </a:r>
            <a:endParaRPr lang="en-US" sz="2133" dirty="0">
              <a:solidFill>
                <a:schemeClr val="tx2"/>
              </a:solidFill>
              <a:cs typeface="Calibri"/>
            </a:endParaRPr>
          </a:p>
          <a:p>
            <a:r>
              <a:rPr lang="en-US" sz="2133" dirty="0">
                <a:solidFill>
                  <a:schemeClr val="tx2"/>
                </a:solidFill>
                <a:ea typeface="+mn-lt"/>
                <a:cs typeface="+mn-lt"/>
              </a:rPr>
              <a:t>Collaborate and make learning about regulation fun. </a:t>
            </a:r>
            <a:endParaRPr lang="en-US" sz="2133" dirty="0">
              <a:solidFill>
                <a:schemeClr val="tx2"/>
              </a:solidFill>
              <a:cs typeface="Calibri"/>
            </a:endParaRPr>
          </a:p>
          <a:p>
            <a:r>
              <a:rPr lang="en-US" sz="2133" dirty="0">
                <a:solidFill>
                  <a:schemeClr val="tx2"/>
                </a:solidFill>
                <a:ea typeface="+mn-lt"/>
                <a:cs typeface="+mn-lt"/>
              </a:rPr>
              <a:t>Teach children about their brains. </a:t>
            </a:r>
            <a:endParaRPr lang="en-US" sz="2133" dirty="0">
              <a:solidFill>
                <a:schemeClr val="tx2"/>
              </a:solidFill>
              <a:cs typeface="Calibri"/>
            </a:endParaRPr>
          </a:p>
          <a:p>
            <a:r>
              <a:rPr lang="en-US" sz="2133" dirty="0">
                <a:solidFill>
                  <a:schemeClr val="tx2"/>
                </a:solidFill>
                <a:ea typeface="+mn-lt"/>
                <a:cs typeface="+mn-lt"/>
              </a:rPr>
              <a:t>Expand their emotional literacy &amp; vocabulary</a:t>
            </a:r>
            <a:endParaRPr lang="en-US" sz="2133" dirty="0">
              <a:solidFill>
                <a:schemeClr val="tx2"/>
              </a:solidFill>
              <a:cs typeface="Calibri"/>
            </a:endParaRPr>
          </a:p>
          <a:p>
            <a:r>
              <a:rPr lang="en-US" sz="2133" dirty="0">
                <a:solidFill>
                  <a:schemeClr val="tx2"/>
                </a:solidFill>
                <a:ea typeface="+mn-lt"/>
                <a:cs typeface="+mn-lt"/>
              </a:rPr>
              <a:t>Enhance their self-awareness</a:t>
            </a:r>
            <a:endParaRPr lang="en-US" sz="2133" dirty="0">
              <a:solidFill>
                <a:schemeClr val="tx2"/>
              </a:solidFill>
              <a:cs typeface="Calibri"/>
            </a:endParaRPr>
          </a:p>
          <a:p>
            <a:r>
              <a:rPr lang="en-US" sz="2133" dirty="0">
                <a:solidFill>
                  <a:schemeClr val="tx2"/>
                </a:solidFill>
                <a:ea typeface="+mn-lt"/>
                <a:cs typeface="+mn-lt"/>
              </a:rPr>
              <a:t>Help children identify opportunities to practice their skills. </a:t>
            </a:r>
            <a:endParaRPr lang="en-US" sz="2133" dirty="0">
              <a:solidFill>
                <a:schemeClr val="tx2"/>
              </a:solidFill>
              <a:cs typeface="Calibri"/>
            </a:endParaRPr>
          </a:p>
          <a:p>
            <a:r>
              <a:rPr lang="en-US" sz="2133" dirty="0">
                <a:solidFill>
                  <a:schemeClr val="tx2"/>
                </a:solidFill>
                <a:ea typeface="+mn-lt"/>
                <a:cs typeface="+mn-lt"/>
              </a:rPr>
              <a:t>Give immediate and specific feedback. </a:t>
            </a:r>
          </a:p>
          <a:p>
            <a:r>
              <a:rPr lang="en-US" sz="2133" dirty="0">
                <a:solidFill>
                  <a:schemeClr val="tx2"/>
                </a:solidFill>
                <a:ea typeface="+mn-lt"/>
                <a:cs typeface="+mn-lt"/>
              </a:rPr>
              <a:t>Use rewards, positive reinforcement, and praise. </a:t>
            </a:r>
            <a:endParaRPr lang="en-US" sz="2133" dirty="0">
              <a:solidFill>
                <a:schemeClr val="tx2"/>
              </a:solidFill>
              <a:cs typeface="Calibri"/>
            </a:endParaRPr>
          </a:p>
          <a:p>
            <a:r>
              <a:rPr lang="en-US" sz="2133" dirty="0">
                <a:solidFill>
                  <a:schemeClr val="tx2"/>
                </a:solidFill>
                <a:cs typeface="Calibri"/>
              </a:rPr>
              <a:t>Help them develop a toolbox of coping strategies </a:t>
            </a:r>
          </a:p>
        </p:txBody>
      </p:sp>
      <p:sp>
        <p:nvSpPr>
          <p:cNvPr id="3" name="Title 1">
            <a:extLst>
              <a:ext uri="{FF2B5EF4-FFF2-40B4-BE49-F238E27FC236}">
                <a16:creationId xmlns:a16="http://schemas.microsoft.com/office/drawing/2014/main" id="{F035B513-0655-870F-CCFD-718A2D168A39}"/>
              </a:ext>
            </a:extLst>
          </p:cNvPr>
          <p:cNvSpPr>
            <a:spLocks noGrp="1"/>
          </p:cNvSpPr>
          <p:nvPr/>
        </p:nvSpPr>
        <p:spPr>
          <a:xfrm>
            <a:off x="623245" y="651334"/>
            <a:ext cx="12045185" cy="1767417"/>
          </a:xfrm>
          <a:prstGeom prst="rect">
            <a:avLst/>
          </a:prstGeom>
        </p:spPr>
        <p:txBody>
          <a:bodyPr vert="horz" lIns="121920" tIns="60960" rIns="121920" bIns="6096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733" dirty="0">
                <a:solidFill>
                  <a:schemeClr val="tx2"/>
                </a:solidFill>
                <a:latin typeface="+mn-lt"/>
                <a:cs typeface="Calibri Light"/>
              </a:rPr>
              <a:t>Supporting Emotional Regulation...</a:t>
            </a:r>
            <a:endParaRPr lang="en-US" sz="3733" dirty="0">
              <a:solidFill>
                <a:schemeClr val="tx2"/>
              </a:solidFill>
              <a:latin typeface="+mn-lt"/>
            </a:endParaRPr>
          </a:p>
        </p:txBody>
      </p:sp>
    </p:spTree>
    <p:extLst>
      <p:ext uri="{BB962C8B-B14F-4D97-AF65-F5344CB8AC3E}">
        <p14:creationId xmlns:p14="http://schemas.microsoft.com/office/powerpoint/2010/main" val="1931050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385FF0-F399-8894-3D2A-640C2C490851}"/>
              </a:ext>
            </a:extLst>
          </p:cNvPr>
          <p:cNvSpPr>
            <a:spLocks noGrp="1"/>
          </p:cNvSpPr>
          <p:nvPr>
            <p:ph type="body" idx="4294967295"/>
          </p:nvPr>
        </p:nvSpPr>
        <p:spPr>
          <a:xfrm>
            <a:off x="1011620" y="1182854"/>
            <a:ext cx="10515600" cy="525463"/>
          </a:xfrm>
        </p:spPr>
        <p:txBody>
          <a:bodyPr vert="horz" lIns="91440" tIns="45720" rIns="91440" bIns="45720" rtlCol="0" anchor="t">
            <a:noAutofit/>
          </a:bodyPr>
          <a:lstStyle/>
          <a:p>
            <a:r>
              <a:rPr lang="en-GB" sz="2000"/>
              <a:t>Modelling </a:t>
            </a:r>
            <a:endParaRPr lang="en-US"/>
          </a:p>
          <a:p>
            <a:r>
              <a:rPr lang="en-GB" sz="2000"/>
              <a:t>Feelings</a:t>
            </a:r>
            <a:endParaRPr lang="en-GB"/>
          </a:p>
        </p:txBody>
      </p:sp>
      <p:pic>
        <p:nvPicPr>
          <p:cNvPr id="4" name="Picture 4" descr="Chart, bubble chart&#10;&#10;Description automatically generated">
            <a:extLst>
              <a:ext uri="{FF2B5EF4-FFF2-40B4-BE49-F238E27FC236}">
                <a16:creationId xmlns:a16="http://schemas.microsoft.com/office/drawing/2014/main" id="{352F095A-F6AA-E616-394D-A6557EE93BA3}"/>
              </a:ext>
            </a:extLst>
          </p:cNvPr>
          <p:cNvPicPr>
            <a:picLocks noChangeAspect="1"/>
          </p:cNvPicPr>
          <p:nvPr/>
        </p:nvPicPr>
        <p:blipFill>
          <a:blip r:embed="rId3"/>
          <a:stretch>
            <a:fillRect/>
          </a:stretch>
        </p:blipFill>
        <p:spPr>
          <a:xfrm>
            <a:off x="3143653" y="1001487"/>
            <a:ext cx="5899739" cy="4785911"/>
          </a:xfrm>
          <a:prstGeom prst="rect">
            <a:avLst/>
          </a:prstGeom>
        </p:spPr>
      </p:pic>
    </p:spTree>
    <p:extLst>
      <p:ext uri="{BB962C8B-B14F-4D97-AF65-F5344CB8AC3E}">
        <p14:creationId xmlns:p14="http://schemas.microsoft.com/office/powerpoint/2010/main" val="1506443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Inside Out   Sadness comforts Bing Bong">
            <a:hlinkClick r:id="" action="ppaction://media"/>
            <a:extLst>
              <a:ext uri="{FF2B5EF4-FFF2-40B4-BE49-F238E27FC236}">
                <a16:creationId xmlns:a16="http://schemas.microsoft.com/office/drawing/2014/main" id="{688964E0-A024-43EB-A9EF-7DDBA78F547A}"/>
              </a:ext>
            </a:extLst>
          </p:cNvPr>
          <p:cNvPicPr>
            <a:picLocks noRot="1" noChangeAspect="1"/>
          </p:cNvPicPr>
          <p:nvPr>
            <a:videoFile r:link="rId1"/>
          </p:nvPr>
        </p:nvPicPr>
        <p:blipFill>
          <a:blip r:embed="rId4"/>
          <a:stretch>
            <a:fillRect/>
          </a:stretch>
        </p:blipFill>
        <p:spPr>
          <a:xfrm>
            <a:off x="900331" y="1446306"/>
            <a:ext cx="10331229" cy="5183549"/>
          </a:xfrm>
          <a:prstGeom prst="rect">
            <a:avLst/>
          </a:prstGeom>
        </p:spPr>
      </p:pic>
      <p:sp>
        <p:nvSpPr>
          <p:cNvPr id="2" name="TextBox 1">
            <a:extLst>
              <a:ext uri="{FF2B5EF4-FFF2-40B4-BE49-F238E27FC236}">
                <a16:creationId xmlns:a16="http://schemas.microsoft.com/office/drawing/2014/main" id="{9FE3AF23-865F-F5D0-F68F-8D3AA1F170A6}"/>
              </a:ext>
            </a:extLst>
          </p:cNvPr>
          <p:cNvSpPr txBox="1"/>
          <p:nvPr/>
        </p:nvSpPr>
        <p:spPr>
          <a:xfrm>
            <a:off x="900332" y="912826"/>
            <a:ext cx="10697521" cy="502766"/>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US" sz="2667" dirty="0">
                <a:solidFill>
                  <a:schemeClr val="tx2"/>
                </a:solidFill>
              </a:rPr>
              <a:t>Normalising and acknowledging emotions and feelings</a:t>
            </a:r>
            <a:endParaRPr lang="en-GB" sz="2667" dirty="0">
              <a:solidFill>
                <a:schemeClr val="tx2"/>
              </a:solidFill>
            </a:endParaRPr>
          </a:p>
        </p:txBody>
      </p:sp>
    </p:spTree>
    <p:extLst>
      <p:ext uri="{BB962C8B-B14F-4D97-AF65-F5344CB8AC3E}">
        <p14:creationId xmlns:p14="http://schemas.microsoft.com/office/powerpoint/2010/main" val="2929369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C3831-269D-E1BD-88F8-72FCB8C6F962}"/>
              </a:ext>
            </a:extLst>
          </p:cNvPr>
          <p:cNvSpPr>
            <a:spLocks noGrp="1"/>
          </p:cNvSpPr>
          <p:nvPr>
            <p:ph type="title" idx="4294967295"/>
          </p:nvPr>
        </p:nvSpPr>
        <p:spPr>
          <a:xfrm>
            <a:off x="723256" y="939345"/>
            <a:ext cx="3502617" cy="2055785"/>
          </a:xfrm>
        </p:spPr>
        <p:txBody>
          <a:bodyPr/>
          <a:lstStyle/>
          <a:p>
            <a:r>
              <a:rPr lang="en-US"/>
              <a:t>Bottom-up </a:t>
            </a:r>
            <a:br>
              <a:rPr lang="en-US"/>
            </a:br>
            <a:r>
              <a:rPr lang="en-US"/>
              <a:t>approach </a:t>
            </a:r>
          </a:p>
        </p:txBody>
      </p:sp>
      <p:pic>
        <p:nvPicPr>
          <p:cNvPr id="11" name="Content Placeholder 10">
            <a:extLst>
              <a:ext uri="{FF2B5EF4-FFF2-40B4-BE49-F238E27FC236}">
                <a16:creationId xmlns:a16="http://schemas.microsoft.com/office/drawing/2014/main" id="{65DEBC63-1F3B-CA8A-065E-160F2A6B7DBA}"/>
              </a:ext>
            </a:extLst>
          </p:cNvPr>
          <p:cNvPicPr>
            <a:picLocks noGrp="1" noChangeAspect="1"/>
          </p:cNvPicPr>
          <p:nvPr>
            <p:ph sz="half" idx="4294967295"/>
          </p:nvPr>
        </p:nvPicPr>
        <p:blipFill rotWithShape="1">
          <a:blip r:embed="rId3"/>
          <a:srcRect l="28243" t="15720" r="29925" b="10659"/>
          <a:stretch/>
        </p:blipFill>
        <p:spPr>
          <a:xfrm>
            <a:off x="3926238" y="939774"/>
            <a:ext cx="5968865" cy="5686585"/>
          </a:xfrm>
        </p:spPr>
      </p:pic>
      <p:sp>
        <p:nvSpPr>
          <p:cNvPr id="3" name="TextBox 2">
            <a:extLst>
              <a:ext uri="{FF2B5EF4-FFF2-40B4-BE49-F238E27FC236}">
                <a16:creationId xmlns:a16="http://schemas.microsoft.com/office/drawing/2014/main" id="{DF9AD834-DC7D-B381-F389-BEC94779E302}"/>
              </a:ext>
            </a:extLst>
          </p:cNvPr>
          <p:cNvSpPr txBox="1"/>
          <p:nvPr/>
        </p:nvSpPr>
        <p:spPr>
          <a:xfrm>
            <a:off x="723255" y="2802612"/>
            <a:ext cx="274319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Verdana"/>
              </a:rPr>
              <a:t>Until a child is regulated, they are unlikely to relate to you (feel comfortable and connected) and until a child is related, they are unlikely to have the mental capacity to reason with you</a:t>
            </a:r>
          </a:p>
        </p:txBody>
      </p:sp>
    </p:spTree>
    <p:extLst>
      <p:ext uri="{BB962C8B-B14F-4D97-AF65-F5344CB8AC3E}">
        <p14:creationId xmlns:p14="http://schemas.microsoft.com/office/powerpoint/2010/main" val="56837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C3831-269D-E1BD-88F8-72FCB8C6F962}"/>
              </a:ext>
            </a:extLst>
          </p:cNvPr>
          <p:cNvSpPr>
            <a:spLocks noGrp="1"/>
          </p:cNvSpPr>
          <p:nvPr>
            <p:ph type="title" idx="4294967295"/>
          </p:nvPr>
        </p:nvSpPr>
        <p:spPr>
          <a:xfrm>
            <a:off x="723256" y="1249310"/>
            <a:ext cx="10967633" cy="4961717"/>
          </a:xfrm>
        </p:spPr>
        <p:txBody>
          <a:bodyPr/>
          <a:lstStyle/>
          <a:p>
            <a:pPr>
              <a:lnSpc>
                <a:spcPct val="90000"/>
              </a:lnSpc>
              <a:spcBef>
                <a:spcPts val="1000"/>
              </a:spcBef>
            </a:pPr>
            <a:endParaRPr lang="en-US" sz="2000">
              <a:solidFill>
                <a:srgbClr val="403832"/>
              </a:solidFill>
              <a:latin typeface="Arial"/>
              <a:ea typeface="Verdana"/>
              <a:cs typeface="Arial"/>
            </a:endParaRPr>
          </a:p>
          <a:p>
            <a:endParaRPr lang="en-US">
              <a:ea typeface="Verdana"/>
            </a:endParaRPr>
          </a:p>
        </p:txBody>
      </p:sp>
      <p:sp>
        <p:nvSpPr>
          <p:cNvPr id="3" name="TextBox 2">
            <a:extLst>
              <a:ext uri="{FF2B5EF4-FFF2-40B4-BE49-F238E27FC236}">
                <a16:creationId xmlns:a16="http://schemas.microsoft.com/office/drawing/2014/main" id="{DF9AD834-DC7D-B381-F389-BEC94779E302}"/>
              </a:ext>
            </a:extLst>
          </p:cNvPr>
          <p:cNvSpPr txBox="1"/>
          <p:nvPr/>
        </p:nvSpPr>
        <p:spPr>
          <a:xfrm>
            <a:off x="710339" y="2195594"/>
            <a:ext cx="10841063"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403832"/>
                </a:solidFill>
                <a:latin typeface="Verdana"/>
                <a:ea typeface="Arial"/>
                <a:cs typeface="Arial"/>
              </a:rPr>
              <a:t>Step #2: </a:t>
            </a:r>
            <a:r>
              <a:rPr lang="en-US" sz="1600" b="1">
                <a:solidFill>
                  <a:srgbClr val="403832"/>
                </a:solidFill>
                <a:latin typeface="Verdana"/>
                <a:ea typeface="Arial"/>
                <a:cs typeface="Arial"/>
              </a:rPr>
              <a:t>Get down on their level.</a:t>
            </a:r>
            <a:r>
              <a:rPr lang="en-US" sz="1600">
                <a:solidFill>
                  <a:srgbClr val="403832"/>
                </a:solidFill>
                <a:latin typeface="Verdana"/>
                <a:ea typeface="Arial"/>
                <a:cs typeface="Arial"/>
              </a:rPr>
              <a:t> Nothing signals the brains threat alarms than something big and tall looming over us. Remember in this heightened state for your child everything appears larger so by getting down to their level, eye level, you immediately take that threat away.​</a:t>
            </a:r>
          </a:p>
          <a:p>
            <a:endParaRPr lang="en-US" sz="1600">
              <a:solidFill>
                <a:srgbClr val="403832"/>
              </a:solidFill>
              <a:latin typeface="Verdana"/>
              <a:ea typeface="Verdana"/>
              <a:cs typeface="Arial"/>
            </a:endParaRPr>
          </a:p>
          <a:p>
            <a:endParaRPr lang="en-US" sz="2000">
              <a:solidFill>
                <a:srgbClr val="403832"/>
              </a:solidFill>
              <a:latin typeface="Lilita One"/>
              <a:ea typeface="Verdana"/>
              <a:cs typeface="Arial"/>
            </a:endParaRPr>
          </a:p>
          <a:p>
            <a:endParaRPr lang="en-US" sz="2000">
              <a:solidFill>
                <a:srgbClr val="403832"/>
              </a:solidFill>
              <a:latin typeface="Lilita One"/>
              <a:ea typeface="Verdana"/>
              <a:cs typeface="Arial"/>
            </a:endParaRPr>
          </a:p>
        </p:txBody>
      </p:sp>
      <p:sp>
        <p:nvSpPr>
          <p:cNvPr id="4" name="TextBox 3">
            <a:extLst>
              <a:ext uri="{FF2B5EF4-FFF2-40B4-BE49-F238E27FC236}">
                <a16:creationId xmlns:a16="http://schemas.microsoft.com/office/drawing/2014/main" id="{D0F549DD-A60F-DF16-FB0D-3994DBC5A5FC}"/>
              </a:ext>
            </a:extLst>
          </p:cNvPr>
          <p:cNvSpPr txBox="1"/>
          <p:nvPr/>
        </p:nvSpPr>
        <p:spPr>
          <a:xfrm>
            <a:off x="720674" y="1366437"/>
            <a:ext cx="1084106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403832"/>
                </a:solidFill>
                <a:latin typeface="Verdana"/>
                <a:ea typeface="Verdana"/>
              </a:rPr>
              <a:t>Step #1: </a:t>
            </a:r>
            <a:r>
              <a:rPr lang="en-US" sz="1600" b="1">
                <a:solidFill>
                  <a:srgbClr val="403832"/>
                </a:solidFill>
                <a:latin typeface="Verdana"/>
                <a:ea typeface="Verdana"/>
              </a:rPr>
              <a:t>Stay grounded</a:t>
            </a:r>
            <a:r>
              <a:rPr lang="en-US" sz="1600">
                <a:solidFill>
                  <a:srgbClr val="403832"/>
                </a:solidFill>
                <a:latin typeface="Verdana"/>
                <a:ea typeface="Verdana"/>
              </a:rPr>
              <a:t> (regulated)! Stay in the present moment, breathe steadily, focus your attention on your child, and clear your mind. If you yourself have a difficult time regulating yourself then grounding techniques might be helpful.</a:t>
            </a:r>
            <a:endParaRPr lang="en-US" sz="1600">
              <a:latin typeface="Verdana"/>
              <a:ea typeface="Verdana"/>
            </a:endParaRPr>
          </a:p>
        </p:txBody>
      </p:sp>
      <p:sp>
        <p:nvSpPr>
          <p:cNvPr id="5" name="TextBox 4">
            <a:extLst>
              <a:ext uri="{FF2B5EF4-FFF2-40B4-BE49-F238E27FC236}">
                <a16:creationId xmlns:a16="http://schemas.microsoft.com/office/drawing/2014/main" id="{0649F928-C7FD-61EC-947D-11F1EE85517A}"/>
              </a:ext>
            </a:extLst>
          </p:cNvPr>
          <p:cNvSpPr txBox="1"/>
          <p:nvPr/>
        </p:nvSpPr>
        <p:spPr>
          <a:xfrm>
            <a:off x="703882" y="3099661"/>
            <a:ext cx="10841063"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403832"/>
                </a:solidFill>
                <a:ea typeface="+mn-lt"/>
                <a:cs typeface="+mn-lt"/>
              </a:rPr>
              <a:t>Step #3: </a:t>
            </a:r>
            <a:r>
              <a:rPr lang="en-US" sz="1600" b="1">
                <a:solidFill>
                  <a:srgbClr val="403832"/>
                </a:solidFill>
                <a:ea typeface="+mn-lt"/>
                <a:cs typeface="+mn-lt"/>
              </a:rPr>
              <a:t>Regulate-Focus on soothing</a:t>
            </a:r>
            <a:r>
              <a:rPr lang="en-US" sz="1600">
                <a:solidFill>
                  <a:srgbClr val="403832"/>
                </a:solidFill>
                <a:ea typeface="+mn-lt"/>
                <a:cs typeface="+mn-lt"/>
              </a:rPr>
              <a:t>. Since your child is in the lower parts of their brain trying to reason with them won’t work. At this stage you’re all about making them feel calm, safe and loved. Think about your tone of voice, be curious as to what’s happening. ( try not to focus on their behavior) What do they need to feel safe.</a:t>
            </a:r>
          </a:p>
          <a:p>
            <a:pPr algn="l"/>
            <a:endParaRPr lang="en-US" sz="1800">
              <a:ea typeface="Verdana"/>
            </a:endParaRPr>
          </a:p>
        </p:txBody>
      </p:sp>
      <p:sp>
        <p:nvSpPr>
          <p:cNvPr id="6" name="TextBox 5">
            <a:extLst>
              <a:ext uri="{FF2B5EF4-FFF2-40B4-BE49-F238E27FC236}">
                <a16:creationId xmlns:a16="http://schemas.microsoft.com/office/drawing/2014/main" id="{DDCE0D72-97D1-146E-79A7-7D400B30DBDD}"/>
              </a:ext>
            </a:extLst>
          </p:cNvPr>
          <p:cNvSpPr txBox="1"/>
          <p:nvPr/>
        </p:nvSpPr>
        <p:spPr>
          <a:xfrm>
            <a:off x="710339" y="4171627"/>
            <a:ext cx="11383504"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Verdana"/>
                <a:ea typeface="Verdana"/>
                <a:cs typeface="Segoe UI"/>
              </a:rPr>
              <a:t>Step #4: </a:t>
            </a:r>
            <a:r>
              <a:rPr lang="en-US" sz="1600" b="1">
                <a:latin typeface="Verdana"/>
                <a:ea typeface="Verdana"/>
                <a:cs typeface="Segoe UI"/>
              </a:rPr>
              <a:t>Relate.</a:t>
            </a:r>
            <a:r>
              <a:rPr lang="en-US" sz="1600">
                <a:latin typeface="Verdana"/>
                <a:ea typeface="Verdana"/>
                <a:cs typeface="Segoe UI"/>
              </a:rPr>
              <a:t> As they calm down use short sentences. You can validate their feelings with your words and tone of voice while also providing them with a hug or even taking their hand. Use short sentences such as “I know you feel upset right now, this is very hard”. Your focus here is connecting with your child.</a:t>
            </a:r>
            <a:endParaRPr lang="en-US" sz="1800">
              <a:ea typeface="Verdana"/>
            </a:endParaRPr>
          </a:p>
          <a:p>
            <a:endParaRPr lang="en-US" sz="1800">
              <a:ea typeface="Verdana"/>
            </a:endParaRPr>
          </a:p>
        </p:txBody>
      </p:sp>
      <p:sp>
        <p:nvSpPr>
          <p:cNvPr id="7" name="TextBox 6">
            <a:extLst>
              <a:ext uri="{FF2B5EF4-FFF2-40B4-BE49-F238E27FC236}">
                <a16:creationId xmlns:a16="http://schemas.microsoft.com/office/drawing/2014/main" id="{51C7F6B6-C170-6F92-DF1A-5E4606281ABF}"/>
              </a:ext>
            </a:extLst>
          </p:cNvPr>
          <p:cNvSpPr txBox="1"/>
          <p:nvPr/>
        </p:nvSpPr>
        <p:spPr>
          <a:xfrm>
            <a:off x="723253" y="5282338"/>
            <a:ext cx="11112283"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Verdana"/>
                <a:ea typeface="Verdana"/>
                <a:cs typeface="Segoe UI"/>
              </a:rPr>
              <a:t>Step #5: </a:t>
            </a:r>
            <a:r>
              <a:rPr lang="en-US" sz="1600" b="1">
                <a:latin typeface="Verdana"/>
                <a:ea typeface="Verdana"/>
                <a:cs typeface="Segoe UI"/>
              </a:rPr>
              <a:t>Reason</a:t>
            </a:r>
            <a:r>
              <a:rPr lang="en-US" sz="1600">
                <a:latin typeface="Verdana"/>
                <a:ea typeface="Verdana"/>
                <a:cs typeface="Segoe UI"/>
              </a:rPr>
              <a:t>. Once your child is all the calm, now is the time to talk about alternatives to their behaviors while still reinforcing the limit you set before. You can reassure them that you live and care about them but the behavior they are exhibiting is not ok.</a:t>
            </a:r>
          </a:p>
          <a:p>
            <a:pPr algn="l"/>
            <a:endParaRPr lang="en-US" sz="1800">
              <a:ea typeface="Verdana"/>
            </a:endParaRPr>
          </a:p>
        </p:txBody>
      </p:sp>
    </p:spTree>
    <p:extLst>
      <p:ext uri="{BB962C8B-B14F-4D97-AF65-F5344CB8AC3E}">
        <p14:creationId xmlns:p14="http://schemas.microsoft.com/office/powerpoint/2010/main" val="300779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D1345-A701-435E-AD73-E770AC238BCF}"/>
              </a:ext>
            </a:extLst>
          </p:cNvPr>
          <p:cNvSpPr>
            <a:spLocks noGrp="1"/>
          </p:cNvSpPr>
          <p:nvPr>
            <p:ph type="title" idx="4294967295"/>
          </p:nvPr>
        </p:nvSpPr>
        <p:spPr>
          <a:xfrm>
            <a:off x="502025" y="894229"/>
            <a:ext cx="5075767" cy="1600200"/>
          </a:xfrm>
        </p:spPr>
        <p:txBody>
          <a:bodyPr/>
          <a:lstStyle/>
          <a:p>
            <a:r>
              <a:rPr lang="en-GB" dirty="0">
                <a:ea typeface="Verdana"/>
              </a:rPr>
              <a:t>  Talking Strategies</a:t>
            </a:r>
          </a:p>
        </p:txBody>
      </p:sp>
      <p:sp>
        <p:nvSpPr>
          <p:cNvPr id="3" name="TextBox 2">
            <a:extLst>
              <a:ext uri="{FF2B5EF4-FFF2-40B4-BE49-F238E27FC236}">
                <a16:creationId xmlns:a16="http://schemas.microsoft.com/office/drawing/2014/main" id="{C9ECF471-DB45-7F88-FA1A-DB5C47EFD4EC}"/>
              </a:ext>
            </a:extLst>
          </p:cNvPr>
          <p:cNvSpPr txBox="1"/>
          <p:nvPr/>
        </p:nvSpPr>
        <p:spPr>
          <a:xfrm>
            <a:off x="970953" y="2494430"/>
            <a:ext cx="4606839" cy="5683544"/>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r>
              <a:rPr lang="en-US" sz="2800" b="1" dirty="0">
                <a:solidFill>
                  <a:schemeClr val="tx2"/>
                </a:solidFill>
              </a:rPr>
              <a:t>Curious questioning </a:t>
            </a:r>
            <a:endParaRPr lang="en-US" sz="2800" b="1" dirty="0">
              <a:solidFill>
                <a:schemeClr val="tx2"/>
              </a:solidFill>
              <a:ea typeface="Verdana"/>
              <a:cs typeface="Arial"/>
            </a:endParaRPr>
          </a:p>
          <a:p>
            <a:r>
              <a:rPr lang="en-US" sz="2800" dirty="0">
                <a:solidFill>
                  <a:schemeClr val="tx2"/>
                </a:solidFill>
                <a:ea typeface="Verdana"/>
              </a:rPr>
              <a:t>Encourage the child to explore their feelings</a:t>
            </a:r>
            <a:endParaRPr lang="en-US" sz="2800" dirty="0">
              <a:solidFill>
                <a:schemeClr val="tx2"/>
              </a:solidFill>
              <a:ea typeface="Verdana"/>
              <a:cs typeface="Arial"/>
            </a:endParaRPr>
          </a:p>
          <a:p>
            <a:endParaRPr lang="en-US" sz="2800" dirty="0">
              <a:solidFill>
                <a:schemeClr val="tx2"/>
              </a:solidFill>
              <a:ea typeface="Verdana"/>
              <a:cs typeface="Arial"/>
            </a:endParaRPr>
          </a:p>
          <a:p>
            <a:r>
              <a:rPr lang="en-US" sz="2800" b="1" dirty="0">
                <a:solidFill>
                  <a:schemeClr val="tx2"/>
                </a:solidFill>
              </a:rPr>
              <a:t>WIN</a:t>
            </a:r>
            <a:r>
              <a:rPr lang="en-US" sz="2800" dirty="0">
                <a:solidFill>
                  <a:schemeClr val="tx2"/>
                </a:solidFill>
              </a:rPr>
              <a:t> Strategy</a:t>
            </a:r>
            <a:endParaRPr lang="en-US" sz="2800" dirty="0">
              <a:solidFill>
                <a:schemeClr val="tx2"/>
              </a:solidFill>
              <a:ea typeface="Verdana"/>
              <a:cs typeface="Calibri"/>
            </a:endParaRPr>
          </a:p>
          <a:p>
            <a:endParaRPr lang="en-US" sz="2800" dirty="0">
              <a:solidFill>
                <a:schemeClr val="tx2"/>
              </a:solidFill>
              <a:cs typeface="Arial"/>
            </a:endParaRPr>
          </a:p>
          <a:p>
            <a:r>
              <a:rPr lang="en-US" sz="2800" dirty="0">
                <a:solidFill>
                  <a:schemeClr val="tx2"/>
                </a:solidFill>
              </a:rPr>
              <a:t>I </a:t>
            </a:r>
            <a:r>
              <a:rPr lang="en-US" sz="2800" b="1" dirty="0">
                <a:solidFill>
                  <a:schemeClr val="tx2"/>
                </a:solidFill>
              </a:rPr>
              <a:t>W</a:t>
            </a:r>
            <a:r>
              <a:rPr lang="en-US" sz="2800" dirty="0">
                <a:solidFill>
                  <a:schemeClr val="tx2"/>
                </a:solidFill>
              </a:rPr>
              <a:t>onder…</a:t>
            </a:r>
            <a:endParaRPr lang="en-US" sz="2800" dirty="0">
              <a:solidFill>
                <a:schemeClr val="tx2"/>
              </a:solidFill>
              <a:ea typeface="Verdana"/>
              <a:cs typeface="Calibri"/>
            </a:endParaRPr>
          </a:p>
          <a:p>
            <a:pPr algn="l"/>
            <a:r>
              <a:rPr lang="en-US" sz="2800" dirty="0">
                <a:solidFill>
                  <a:schemeClr val="tx2"/>
                </a:solidFill>
              </a:rPr>
              <a:t>I</a:t>
            </a:r>
            <a:r>
              <a:rPr lang="en-US" sz="2800" b="1" dirty="0">
                <a:solidFill>
                  <a:schemeClr val="tx2"/>
                </a:solidFill>
              </a:rPr>
              <a:t> I</a:t>
            </a:r>
            <a:r>
              <a:rPr lang="en-US" sz="2800" dirty="0">
                <a:solidFill>
                  <a:schemeClr val="tx2"/>
                </a:solidFill>
              </a:rPr>
              <a:t>magine…</a:t>
            </a:r>
            <a:endParaRPr lang="en-US" sz="2800" dirty="0">
              <a:solidFill>
                <a:schemeClr val="tx2"/>
              </a:solidFill>
              <a:ea typeface="Verdana"/>
              <a:cs typeface="Calibri"/>
            </a:endParaRPr>
          </a:p>
          <a:p>
            <a:pPr algn="l"/>
            <a:r>
              <a:rPr lang="en-US" sz="2800" dirty="0">
                <a:solidFill>
                  <a:schemeClr val="tx2"/>
                </a:solidFill>
              </a:rPr>
              <a:t>I </a:t>
            </a:r>
            <a:r>
              <a:rPr lang="en-US" sz="2800" b="1" dirty="0">
                <a:solidFill>
                  <a:schemeClr val="tx2"/>
                </a:solidFill>
              </a:rPr>
              <a:t>N</a:t>
            </a:r>
            <a:r>
              <a:rPr lang="en-US" sz="2800" dirty="0">
                <a:solidFill>
                  <a:schemeClr val="tx2"/>
                </a:solidFill>
              </a:rPr>
              <a:t>otice…</a:t>
            </a:r>
            <a:endParaRPr lang="en-US" sz="2800" dirty="0">
              <a:solidFill>
                <a:schemeClr val="tx2"/>
              </a:solidFill>
              <a:ea typeface="Verdana"/>
              <a:cs typeface="Calibri"/>
            </a:endParaRPr>
          </a:p>
          <a:p>
            <a:pPr algn="l"/>
            <a:endParaRPr lang="en-GB" sz="2800" dirty="0">
              <a:ea typeface="Verdana"/>
              <a:cs typeface="Calibri"/>
            </a:endParaRPr>
          </a:p>
          <a:p>
            <a:pPr algn="l"/>
            <a:endParaRPr lang="en-GB" sz="2800" dirty="0">
              <a:cs typeface="Arial"/>
            </a:endParaRPr>
          </a:p>
          <a:p>
            <a:endParaRPr lang="en-US" sz="2133" dirty="0">
              <a:ea typeface="Verdana"/>
            </a:endParaRPr>
          </a:p>
          <a:p>
            <a:endParaRPr lang="en-US" sz="3200" dirty="0">
              <a:ea typeface="Verdana"/>
            </a:endParaRPr>
          </a:p>
        </p:txBody>
      </p:sp>
      <p:sp>
        <p:nvSpPr>
          <p:cNvPr id="7" name="TextBox 6">
            <a:extLst>
              <a:ext uri="{FF2B5EF4-FFF2-40B4-BE49-F238E27FC236}">
                <a16:creationId xmlns:a16="http://schemas.microsoft.com/office/drawing/2014/main" id="{8F8615D6-B061-E9D7-88B8-9F1337717510}"/>
              </a:ext>
            </a:extLst>
          </p:cNvPr>
          <p:cNvSpPr txBox="1"/>
          <p:nvPr/>
        </p:nvSpPr>
        <p:spPr>
          <a:xfrm>
            <a:off x="5795770" y="3263661"/>
            <a:ext cx="6169125"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189" indent="-457189">
              <a:buFont typeface="Arial" panose="020B0604020202020204" pitchFamily="34" charset="0"/>
              <a:buChar char="•"/>
            </a:pPr>
            <a:r>
              <a:rPr lang="en-GB" sz="2800" dirty="0">
                <a:solidFill>
                  <a:schemeClr val="tx2"/>
                </a:solidFill>
                <a:cs typeface="Segoe UI"/>
              </a:rPr>
              <a:t>Always remain curious​</a:t>
            </a:r>
          </a:p>
          <a:p>
            <a:pPr marL="457189" indent="-457189">
              <a:buFont typeface="Arial" panose="020B0604020202020204" pitchFamily="34" charset="0"/>
              <a:buChar char="•"/>
            </a:pPr>
            <a:r>
              <a:rPr lang="en-GB" sz="2800" dirty="0">
                <a:solidFill>
                  <a:schemeClr val="tx2"/>
                </a:solidFill>
                <a:cs typeface="Segoe UI"/>
              </a:rPr>
              <a:t>What might my child be thinking?​</a:t>
            </a:r>
          </a:p>
          <a:p>
            <a:pPr marL="457189" indent="-457189">
              <a:buFont typeface="Arial" panose="020B0604020202020204" pitchFamily="34" charset="0"/>
              <a:buChar char="•"/>
            </a:pPr>
            <a:r>
              <a:rPr lang="en-GB" sz="2800" dirty="0">
                <a:solidFill>
                  <a:schemeClr val="tx2"/>
                </a:solidFill>
                <a:cs typeface="Segoe UI"/>
              </a:rPr>
              <a:t>Have I missed anything?​</a:t>
            </a:r>
          </a:p>
          <a:p>
            <a:pPr marL="457189" indent="-457189">
              <a:buFont typeface="Arial" panose="020B0604020202020204" pitchFamily="34" charset="0"/>
              <a:buChar char="•"/>
            </a:pPr>
            <a:r>
              <a:rPr lang="en-GB" sz="2800" dirty="0">
                <a:solidFill>
                  <a:schemeClr val="tx2"/>
                </a:solidFill>
                <a:cs typeface="Segoe UI"/>
              </a:rPr>
              <a:t>Is there another way to think about this?</a:t>
            </a:r>
          </a:p>
        </p:txBody>
      </p:sp>
    </p:spTree>
    <p:extLst>
      <p:ext uri="{BB962C8B-B14F-4D97-AF65-F5344CB8AC3E}">
        <p14:creationId xmlns:p14="http://schemas.microsoft.com/office/powerpoint/2010/main" val="2714143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0D9741C5-0611-A3AF-6A3B-C60353C54470}"/>
              </a:ext>
            </a:extLst>
          </p:cNvPr>
          <p:cNvPicPr>
            <a:picLocks noChangeAspect="1"/>
          </p:cNvPicPr>
          <p:nvPr/>
        </p:nvPicPr>
        <p:blipFill rotWithShape="1">
          <a:blip r:embed="rId3"/>
          <a:srcRect t="29199" r="-918" b="28941"/>
          <a:stretch/>
        </p:blipFill>
        <p:spPr>
          <a:xfrm>
            <a:off x="2671662" y="1260896"/>
            <a:ext cx="6561049" cy="4842771"/>
          </a:xfrm>
          <a:prstGeom prst="rect">
            <a:avLst/>
          </a:prstGeom>
        </p:spPr>
      </p:pic>
    </p:spTree>
    <p:extLst>
      <p:ext uri="{BB962C8B-B14F-4D97-AF65-F5344CB8AC3E}">
        <p14:creationId xmlns:p14="http://schemas.microsoft.com/office/powerpoint/2010/main" val="2583688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5B41D7-4E9C-F2E1-A149-2920A8A779EF}"/>
              </a:ext>
            </a:extLst>
          </p:cNvPr>
          <p:cNvSpPr txBox="1"/>
          <p:nvPr/>
        </p:nvSpPr>
        <p:spPr>
          <a:xfrm>
            <a:off x="3271231" y="6387237"/>
            <a:ext cx="701327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hlinkClick r:id="rId3"/>
              </a:rPr>
              <a:t>Brainstem Calmer Activities (beaconhouse.org.uk)</a:t>
            </a:r>
          </a:p>
          <a:p>
            <a:endParaRPr lang="en-US" sz="2000" dirty="0">
              <a:ea typeface="Verdana"/>
            </a:endParaRPr>
          </a:p>
          <a:p>
            <a:endParaRPr lang="en-US" sz="2000" dirty="0">
              <a:ea typeface="Verdana"/>
            </a:endParaRPr>
          </a:p>
          <a:p>
            <a:endParaRPr lang="en-US" sz="2000" dirty="0">
              <a:ea typeface="Verdana"/>
            </a:endParaRPr>
          </a:p>
        </p:txBody>
      </p:sp>
      <p:sp>
        <p:nvSpPr>
          <p:cNvPr id="3" name="Rectangle 2"/>
          <p:cNvSpPr/>
          <p:nvPr/>
        </p:nvSpPr>
        <p:spPr>
          <a:xfrm>
            <a:off x="200628" y="1228851"/>
            <a:ext cx="10710440" cy="5210978"/>
          </a:xfrm>
          <a:prstGeom prst="rect">
            <a:avLst/>
          </a:prstGeom>
        </p:spPr>
        <p:txBody>
          <a:bodyPr wrap="square" lIns="121920" tIns="60960" rIns="121920" bIns="60960" anchor="t">
            <a:spAutoFit/>
          </a:bodyPr>
          <a:lstStyle/>
          <a:p>
            <a:r>
              <a:rPr lang="en-GB" sz="3200" b="1"/>
              <a:t>Sample activities to decrease arousal include:</a:t>
            </a:r>
          </a:p>
          <a:p>
            <a:endParaRPr lang="en-GB" sz="3200"/>
          </a:p>
          <a:p>
            <a:r>
              <a:rPr lang="en-GB" sz="2133"/>
              <a:t>Diaphragmatic breathing (deep and slow tummy breathing)</a:t>
            </a:r>
          </a:p>
          <a:p>
            <a:r>
              <a:rPr lang="en-GB" sz="2133"/>
              <a:t>Drinking from a straw</a:t>
            </a:r>
          </a:p>
          <a:p>
            <a:r>
              <a:rPr lang="en-GB" sz="2133"/>
              <a:t>Throwing a ball at a blank wall or outside wall</a:t>
            </a:r>
          </a:p>
          <a:p>
            <a:r>
              <a:rPr lang="en-GB" sz="2133"/>
              <a:t>Something rhythmical (such as dancing, rocking on a hammock, a swing, or gently bouncing on a trampoline or mini trampoline</a:t>
            </a:r>
          </a:p>
          <a:p>
            <a:r>
              <a:rPr lang="en-GB" sz="2133"/>
              <a:t>Climbing/hanging</a:t>
            </a:r>
          </a:p>
          <a:p>
            <a:r>
              <a:rPr lang="en-GB" sz="2133"/>
              <a:t>Shaking or stomping out excess energy</a:t>
            </a:r>
          </a:p>
          <a:p>
            <a:r>
              <a:rPr lang="en-GB" sz="2133"/>
              <a:t>Heavy work (lifting, pulling, push ups, wheelbarrow races, crab walk, leap frog etc.)</a:t>
            </a:r>
          </a:p>
          <a:p>
            <a:r>
              <a:rPr lang="en-GB" sz="2133"/>
              <a:t>Music (soothing and calming music and sounds)</a:t>
            </a:r>
          </a:p>
          <a:p>
            <a:r>
              <a:rPr lang="en-GB" sz="2133"/>
              <a:t>Comforting food (hot chocolate or something chewy)</a:t>
            </a:r>
          </a:p>
        </p:txBody>
      </p:sp>
    </p:spTree>
    <p:extLst>
      <p:ext uri="{BB962C8B-B14F-4D97-AF65-F5344CB8AC3E}">
        <p14:creationId xmlns:p14="http://schemas.microsoft.com/office/powerpoint/2010/main" val="2413654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7315" y="955059"/>
            <a:ext cx="11404923" cy="5704190"/>
          </a:xfrm>
          <a:prstGeom prst="rect">
            <a:avLst/>
          </a:prstGeom>
        </p:spPr>
        <p:txBody>
          <a:bodyPr wrap="square" lIns="121920" tIns="60960" rIns="121920" bIns="60960" anchor="t">
            <a:spAutoFit/>
          </a:bodyPr>
          <a:lstStyle/>
          <a:p>
            <a:pPr algn="just"/>
            <a:r>
              <a:rPr lang="en-GB" sz="2650" b="1" dirty="0"/>
              <a:t>Sample activities to increase arousal include:</a:t>
            </a:r>
            <a:endParaRPr lang="en-US" sz="2650" b="1" dirty="0"/>
          </a:p>
          <a:p>
            <a:pPr algn="just">
              <a:buFont typeface="Arial" panose="020B0604020202020204" pitchFamily="34" charset="0"/>
              <a:buChar char="•"/>
            </a:pPr>
            <a:r>
              <a:rPr lang="en-GB" sz="2400" dirty="0"/>
              <a:t>Anything that stimulates the senses or body!</a:t>
            </a:r>
            <a:endParaRPr lang="en-GB" sz="2400" dirty="0">
              <a:ea typeface="Verdana"/>
            </a:endParaRPr>
          </a:p>
          <a:p>
            <a:pPr algn="just">
              <a:buFont typeface="Arial" panose="020B0604020202020204" pitchFamily="34" charset="0"/>
              <a:buChar char="•"/>
            </a:pPr>
            <a:r>
              <a:rPr lang="en-GB" sz="2400" dirty="0"/>
              <a:t>Smelling essential oils (smell is the fastest way to the thinking brain - where the strategies are!)</a:t>
            </a:r>
            <a:endParaRPr lang="en-GB" sz="2400" dirty="0">
              <a:ea typeface="Verdana"/>
            </a:endParaRPr>
          </a:p>
          <a:p>
            <a:pPr algn="just">
              <a:buFont typeface="Arial" panose="020B0604020202020204" pitchFamily="34" charset="0"/>
              <a:buChar char="•"/>
            </a:pPr>
            <a:r>
              <a:rPr lang="en-GB" sz="2400" dirty="0"/>
              <a:t>Chewy crunchy food</a:t>
            </a:r>
            <a:endParaRPr lang="en-GB" sz="2400" dirty="0">
              <a:ea typeface="Verdana"/>
            </a:endParaRPr>
          </a:p>
          <a:p>
            <a:pPr algn="just">
              <a:buFont typeface="Arial" panose="020B0604020202020204" pitchFamily="34" charset="0"/>
              <a:buChar char="•"/>
            </a:pPr>
            <a:r>
              <a:rPr lang="en-GB" sz="2400" dirty="0"/>
              <a:t>Use of sensory shaker (ball pit) for tactile input</a:t>
            </a:r>
            <a:endParaRPr lang="en-GB" sz="2400" dirty="0">
              <a:ea typeface="Verdana"/>
            </a:endParaRPr>
          </a:p>
          <a:p>
            <a:pPr algn="just">
              <a:buFont typeface="Arial" panose="020B0604020202020204" pitchFamily="34" charset="0"/>
              <a:buChar char="•"/>
            </a:pPr>
            <a:r>
              <a:rPr lang="en-GB" sz="2400" dirty="0"/>
              <a:t>Movement</a:t>
            </a:r>
            <a:endParaRPr lang="en-GB" sz="2400" dirty="0">
              <a:ea typeface="Verdana"/>
            </a:endParaRPr>
          </a:p>
          <a:p>
            <a:pPr algn="just">
              <a:buFont typeface="Arial" panose="020B0604020202020204" pitchFamily="34" charset="0"/>
              <a:buChar char="•"/>
            </a:pPr>
            <a:r>
              <a:rPr lang="en-GB" sz="2400" dirty="0"/>
              <a:t>Jumping on a trampoline or mini trampoline</a:t>
            </a:r>
            <a:endParaRPr lang="en-GB" sz="2400" dirty="0">
              <a:ea typeface="Verdana"/>
            </a:endParaRPr>
          </a:p>
          <a:p>
            <a:pPr algn="just">
              <a:buFont typeface="Arial" panose="020B0604020202020204" pitchFamily="34" charset="0"/>
              <a:buChar char="•"/>
            </a:pPr>
            <a:r>
              <a:rPr lang="en-GB" sz="2400" dirty="0"/>
              <a:t>Gently sitting and bouncing on a ball (simulating rocking motion)</a:t>
            </a:r>
            <a:endParaRPr lang="en-GB" sz="2400" dirty="0">
              <a:ea typeface="Verdana"/>
            </a:endParaRPr>
          </a:p>
          <a:p>
            <a:pPr algn="just">
              <a:buFont typeface="Arial" panose="020B0604020202020204" pitchFamily="34" charset="0"/>
              <a:buChar char="•"/>
            </a:pPr>
            <a:r>
              <a:rPr lang="en-GB" sz="2400" dirty="0"/>
              <a:t>Rocking chair</a:t>
            </a:r>
            <a:endParaRPr lang="en-GB" sz="2400" dirty="0">
              <a:ea typeface="Verdana"/>
            </a:endParaRPr>
          </a:p>
          <a:p>
            <a:pPr algn="just">
              <a:buFont typeface="Arial" panose="020B0604020202020204" pitchFamily="34" charset="0"/>
              <a:buChar char="•"/>
            </a:pPr>
            <a:r>
              <a:rPr lang="en-GB" sz="2400" dirty="0"/>
              <a:t>Weighted blanket</a:t>
            </a:r>
            <a:endParaRPr lang="en-GB" sz="2400" dirty="0">
              <a:ea typeface="Verdana"/>
            </a:endParaRPr>
          </a:p>
          <a:p>
            <a:pPr algn="just">
              <a:buFont typeface="Arial" panose="020B0604020202020204" pitchFamily="34" charset="0"/>
              <a:buChar char="•"/>
            </a:pPr>
            <a:r>
              <a:rPr lang="en-GB" sz="2400" dirty="0"/>
              <a:t>Finger painting </a:t>
            </a:r>
            <a:endParaRPr lang="en-GB" sz="2400" dirty="0">
              <a:ea typeface="Verdana"/>
            </a:endParaRPr>
          </a:p>
          <a:p>
            <a:pPr algn="just">
              <a:buFont typeface="Arial" panose="020B0604020202020204" pitchFamily="34" charset="0"/>
              <a:buChar char="•"/>
            </a:pPr>
            <a:r>
              <a:rPr lang="en-GB" sz="2400" dirty="0"/>
              <a:t>Water play with a straw (blowing through the straw)</a:t>
            </a:r>
            <a:endParaRPr lang="en-GB" sz="2400" dirty="0">
              <a:ea typeface="Verdana"/>
            </a:endParaRPr>
          </a:p>
          <a:p>
            <a:pPr algn="just">
              <a:buFont typeface="Arial" panose="020B0604020202020204" pitchFamily="34" charset="0"/>
              <a:buChar char="•"/>
            </a:pPr>
            <a:r>
              <a:rPr lang="en-GB" sz="2400" dirty="0"/>
              <a:t>Dancing and music playing an instrument</a:t>
            </a:r>
            <a:endParaRPr lang="en-GB" sz="2400" dirty="0">
              <a:ea typeface="Verdana"/>
            </a:endParaRPr>
          </a:p>
          <a:p>
            <a:pPr algn="just">
              <a:buFont typeface="Arial" panose="020B0604020202020204" pitchFamily="34" charset="0"/>
              <a:buChar char="•"/>
            </a:pPr>
            <a:r>
              <a:rPr lang="en-GB" sz="2400" dirty="0"/>
              <a:t>Grounding exercise</a:t>
            </a:r>
            <a:endParaRPr lang="en-GB" sz="2400" dirty="0">
              <a:ea typeface="Verdana"/>
            </a:endParaRPr>
          </a:p>
        </p:txBody>
      </p:sp>
    </p:spTree>
    <p:extLst>
      <p:ext uri="{BB962C8B-B14F-4D97-AF65-F5344CB8AC3E}">
        <p14:creationId xmlns:p14="http://schemas.microsoft.com/office/powerpoint/2010/main" val="2873429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DCEE8-D61E-42B9-AAE1-E0603EBFD759}"/>
              </a:ext>
            </a:extLst>
          </p:cNvPr>
          <p:cNvSpPr>
            <a:spLocks noGrp="1"/>
          </p:cNvSpPr>
          <p:nvPr>
            <p:ph type="title"/>
          </p:nvPr>
        </p:nvSpPr>
        <p:spPr>
          <a:xfrm>
            <a:off x="901937" y="1090401"/>
            <a:ext cx="6933063" cy="1336936"/>
          </a:xfrm>
        </p:spPr>
        <p:txBody>
          <a:bodyPr/>
          <a:lstStyle/>
          <a:p>
            <a:r>
              <a:rPr lang="en-US" b="1" dirty="0">
                <a:latin typeface="Palatino Linotype"/>
                <a:cs typeface="Calibri Light"/>
              </a:rPr>
              <a:t>Breathing Technique</a:t>
            </a:r>
            <a:endParaRPr lang="en-US" b="1" dirty="0">
              <a:latin typeface="Palatino Linotype"/>
            </a:endParaRPr>
          </a:p>
        </p:txBody>
      </p:sp>
      <p:grpSp>
        <p:nvGrpSpPr>
          <p:cNvPr id="4" name="Group 3">
            <a:extLst>
              <a:ext uri="{FF2B5EF4-FFF2-40B4-BE49-F238E27FC236}">
                <a16:creationId xmlns:a16="http://schemas.microsoft.com/office/drawing/2014/main" id="{95F83E0F-4CF6-4BB8-9A24-EAD31A73C7D6}"/>
              </a:ext>
            </a:extLst>
          </p:cNvPr>
          <p:cNvGrpSpPr/>
          <p:nvPr/>
        </p:nvGrpSpPr>
        <p:grpSpPr>
          <a:xfrm>
            <a:off x="1195295" y="2283013"/>
            <a:ext cx="9652920" cy="4367352"/>
            <a:chOff x="411192" y="1784231"/>
            <a:chExt cx="9959350" cy="5188302"/>
          </a:xfrm>
        </p:grpSpPr>
        <p:pic>
          <p:nvPicPr>
            <p:cNvPr id="5" name="Picture 4" descr="A red balloon with a white background&#10;&#10;Description automatically generated">
              <a:extLst>
                <a:ext uri="{FF2B5EF4-FFF2-40B4-BE49-F238E27FC236}">
                  <a16:creationId xmlns:a16="http://schemas.microsoft.com/office/drawing/2014/main" id="{915E872D-58AC-4566-ACDF-84C0ACFDBD1B}"/>
                </a:ext>
              </a:extLst>
            </p:cNvPr>
            <p:cNvPicPr>
              <a:picLocks noChangeAspect="1"/>
            </p:cNvPicPr>
            <p:nvPr/>
          </p:nvPicPr>
          <p:blipFill>
            <a:blip r:embed="rId3"/>
            <a:stretch>
              <a:fillRect/>
            </a:stretch>
          </p:blipFill>
          <p:spPr>
            <a:xfrm>
              <a:off x="411192" y="1784231"/>
              <a:ext cx="4482859" cy="4468482"/>
            </a:xfrm>
            <a:prstGeom prst="rect">
              <a:avLst/>
            </a:prstGeom>
          </p:spPr>
        </p:pic>
        <p:pic>
          <p:nvPicPr>
            <p:cNvPr id="6" name="Picture 5" descr="A red balloon with a white background&#10;&#10;Description automatically generated">
              <a:extLst>
                <a:ext uri="{FF2B5EF4-FFF2-40B4-BE49-F238E27FC236}">
                  <a16:creationId xmlns:a16="http://schemas.microsoft.com/office/drawing/2014/main" id="{CFBDF571-D27B-4D13-A0D1-6E10222272E4}"/>
                </a:ext>
              </a:extLst>
            </p:cNvPr>
            <p:cNvPicPr>
              <a:picLocks noChangeAspect="1"/>
            </p:cNvPicPr>
            <p:nvPr/>
          </p:nvPicPr>
          <p:blipFill>
            <a:blip r:embed="rId3"/>
            <a:stretch>
              <a:fillRect/>
            </a:stretch>
          </p:blipFill>
          <p:spPr>
            <a:xfrm>
              <a:off x="7351502" y="2441634"/>
              <a:ext cx="2689644" cy="2689645"/>
            </a:xfrm>
            <a:prstGeom prst="rect">
              <a:avLst/>
            </a:prstGeom>
          </p:spPr>
        </p:pic>
        <p:sp>
          <p:nvSpPr>
            <p:cNvPr id="7" name="Arrow: Right 6">
              <a:extLst>
                <a:ext uri="{FF2B5EF4-FFF2-40B4-BE49-F238E27FC236}">
                  <a16:creationId xmlns:a16="http://schemas.microsoft.com/office/drawing/2014/main" id="{2B64F7E1-4355-4B96-AD26-B2B4B0B0F572}"/>
                </a:ext>
              </a:extLst>
            </p:cNvPr>
            <p:cNvSpPr/>
            <p:nvPr/>
          </p:nvSpPr>
          <p:spPr>
            <a:xfrm rot="19380000">
              <a:off x="3860995" y="2052626"/>
              <a:ext cx="947188" cy="519274"/>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Arrow: Right 7">
              <a:extLst>
                <a:ext uri="{FF2B5EF4-FFF2-40B4-BE49-F238E27FC236}">
                  <a16:creationId xmlns:a16="http://schemas.microsoft.com/office/drawing/2014/main" id="{F24576FD-F3CB-4DAF-81A1-4B66D75EE3D6}"/>
                </a:ext>
              </a:extLst>
            </p:cNvPr>
            <p:cNvSpPr/>
            <p:nvPr/>
          </p:nvSpPr>
          <p:spPr>
            <a:xfrm rot="13260000">
              <a:off x="471691" y="2060939"/>
              <a:ext cx="940832" cy="59343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Arrow: Right 8">
              <a:extLst>
                <a:ext uri="{FF2B5EF4-FFF2-40B4-BE49-F238E27FC236}">
                  <a16:creationId xmlns:a16="http://schemas.microsoft.com/office/drawing/2014/main" id="{1F6EDDCB-D63E-47A3-BA79-34D4210D4465}"/>
                </a:ext>
              </a:extLst>
            </p:cNvPr>
            <p:cNvSpPr/>
            <p:nvPr/>
          </p:nvSpPr>
          <p:spPr>
            <a:xfrm rot="8460000">
              <a:off x="496946" y="5067787"/>
              <a:ext cx="1049546" cy="531962"/>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Arrow: Right 9">
              <a:extLst>
                <a:ext uri="{FF2B5EF4-FFF2-40B4-BE49-F238E27FC236}">
                  <a16:creationId xmlns:a16="http://schemas.microsoft.com/office/drawing/2014/main" id="{365A563A-5833-4814-BEE8-642BE79845F4}"/>
                </a:ext>
              </a:extLst>
            </p:cNvPr>
            <p:cNvSpPr/>
            <p:nvPr/>
          </p:nvSpPr>
          <p:spPr>
            <a:xfrm rot="2040000">
              <a:off x="3724556" y="5004350"/>
              <a:ext cx="1049546" cy="531962"/>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row: Right 10">
              <a:extLst>
                <a:ext uri="{FF2B5EF4-FFF2-40B4-BE49-F238E27FC236}">
                  <a16:creationId xmlns:a16="http://schemas.microsoft.com/office/drawing/2014/main" id="{8627FC8E-5241-41BC-A695-E1556C186B68}"/>
                </a:ext>
              </a:extLst>
            </p:cNvPr>
            <p:cNvSpPr/>
            <p:nvPr/>
          </p:nvSpPr>
          <p:spPr>
            <a:xfrm rot="13080000">
              <a:off x="9381983" y="4387976"/>
              <a:ext cx="940832" cy="517308"/>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row: Right 11">
              <a:extLst>
                <a:ext uri="{FF2B5EF4-FFF2-40B4-BE49-F238E27FC236}">
                  <a16:creationId xmlns:a16="http://schemas.microsoft.com/office/drawing/2014/main" id="{05B69812-A83D-4322-88A4-4CFD21D87F3F}"/>
                </a:ext>
              </a:extLst>
            </p:cNvPr>
            <p:cNvSpPr/>
            <p:nvPr/>
          </p:nvSpPr>
          <p:spPr>
            <a:xfrm rot="8520000">
              <a:off x="9320996" y="2239660"/>
              <a:ext cx="1049546" cy="531962"/>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Arrow: Right 12">
              <a:extLst>
                <a:ext uri="{FF2B5EF4-FFF2-40B4-BE49-F238E27FC236}">
                  <a16:creationId xmlns:a16="http://schemas.microsoft.com/office/drawing/2014/main" id="{8713D8BE-44D3-4C11-ACC1-0FCC821DBBD5}"/>
                </a:ext>
              </a:extLst>
            </p:cNvPr>
            <p:cNvSpPr/>
            <p:nvPr/>
          </p:nvSpPr>
          <p:spPr>
            <a:xfrm rot="1860000">
              <a:off x="6858391" y="2221046"/>
              <a:ext cx="1049546" cy="531962"/>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row: Right 13">
              <a:extLst>
                <a:ext uri="{FF2B5EF4-FFF2-40B4-BE49-F238E27FC236}">
                  <a16:creationId xmlns:a16="http://schemas.microsoft.com/office/drawing/2014/main" id="{9C6D81D3-C3D7-43B8-8469-753CB4940F2F}"/>
                </a:ext>
              </a:extLst>
            </p:cNvPr>
            <p:cNvSpPr/>
            <p:nvPr/>
          </p:nvSpPr>
          <p:spPr>
            <a:xfrm rot="19380000">
              <a:off x="6997422" y="4533623"/>
              <a:ext cx="935815" cy="468526"/>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TextBox 12">
              <a:extLst>
                <a:ext uri="{FF2B5EF4-FFF2-40B4-BE49-F238E27FC236}">
                  <a16:creationId xmlns:a16="http://schemas.microsoft.com/office/drawing/2014/main" id="{CF265712-B22F-4895-9047-242DC0821F3B}"/>
                </a:ext>
              </a:extLst>
            </p:cNvPr>
            <p:cNvSpPr txBox="1"/>
            <p:nvPr/>
          </p:nvSpPr>
          <p:spPr>
            <a:xfrm>
              <a:off x="2393471" y="6131583"/>
              <a:ext cx="744748" cy="84095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000" b="1"/>
                <a:t>4</a:t>
              </a:r>
            </a:p>
          </p:txBody>
        </p:sp>
        <p:sp>
          <p:nvSpPr>
            <p:cNvPr id="16" name="TextBox 13">
              <a:extLst>
                <a:ext uri="{FF2B5EF4-FFF2-40B4-BE49-F238E27FC236}">
                  <a16:creationId xmlns:a16="http://schemas.microsoft.com/office/drawing/2014/main" id="{1464C324-94B8-4233-9AA6-4C8727B74A32}"/>
                </a:ext>
              </a:extLst>
            </p:cNvPr>
            <p:cNvSpPr txBox="1"/>
            <p:nvPr/>
          </p:nvSpPr>
          <p:spPr>
            <a:xfrm>
              <a:off x="8546082" y="6130686"/>
              <a:ext cx="1017917" cy="84095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000" b="1">
                  <a:cs typeface="Calibri"/>
                </a:rPr>
                <a:t>6</a:t>
              </a:r>
            </a:p>
          </p:txBody>
        </p:sp>
      </p:grpSp>
    </p:spTree>
    <p:extLst>
      <p:ext uri="{BB962C8B-B14F-4D97-AF65-F5344CB8AC3E}">
        <p14:creationId xmlns:p14="http://schemas.microsoft.com/office/powerpoint/2010/main" val="13060967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application&#10;&#10;Description automatically generated">
            <a:extLst>
              <a:ext uri="{FF2B5EF4-FFF2-40B4-BE49-F238E27FC236}">
                <a16:creationId xmlns:a16="http://schemas.microsoft.com/office/drawing/2014/main" id="{8E855F9B-A707-2F8D-0383-79F31ABA4031}"/>
              </a:ext>
            </a:extLst>
          </p:cNvPr>
          <p:cNvPicPr>
            <a:picLocks noChangeAspect="1"/>
          </p:cNvPicPr>
          <p:nvPr/>
        </p:nvPicPr>
        <p:blipFill rotWithShape="1">
          <a:blip r:embed="rId3"/>
          <a:srcRect l="24908" t="31169" r="28938" b="8442"/>
          <a:stretch/>
        </p:blipFill>
        <p:spPr>
          <a:xfrm>
            <a:off x="4267200" y="1411038"/>
            <a:ext cx="5511493" cy="5039095"/>
          </a:xfrm>
          <a:prstGeom prst="rect">
            <a:avLst/>
          </a:prstGeom>
        </p:spPr>
      </p:pic>
      <p:sp>
        <p:nvSpPr>
          <p:cNvPr id="3" name="TextBox 2">
            <a:extLst>
              <a:ext uri="{FF2B5EF4-FFF2-40B4-BE49-F238E27FC236}">
                <a16:creationId xmlns:a16="http://schemas.microsoft.com/office/drawing/2014/main" id="{D1D3A567-2041-4CC6-3F32-7AE7F1B553D8}"/>
              </a:ext>
            </a:extLst>
          </p:cNvPr>
          <p:cNvSpPr txBox="1"/>
          <p:nvPr/>
        </p:nvSpPr>
        <p:spPr>
          <a:xfrm rot="20520000">
            <a:off x="385529" y="1328206"/>
            <a:ext cx="4130841" cy="1107996"/>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US" sz="3200">
                <a:ea typeface="Verdana"/>
              </a:rPr>
              <a:t>Grounding Technique</a:t>
            </a:r>
            <a:endParaRPr lang="en-US" sz="3200"/>
          </a:p>
        </p:txBody>
      </p:sp>
    </p:spTree>
    <p:extLst>
      <p:ext uri="{BB962C8B-B14F-4D97-AF65-F5344CB8AC3E}">
        <p14:creationId xmlns:p14="http://schemas.microsoft.com/office/powerpoint/2010/main" val="2163041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795301CB-7780-4EE1-A2EC-F86891747C0B}"/>
              </a:ext>
            </a:extLst>
          </p:cNvPr>
          <p:cNvSpPr>
            <a:spLocks noGrp="1"/>
          </p:cNvSpPr>
          <p:nvPr>
            <p:ph type="title"/>
          </p:nvPr>
        </p:nvSpPr>
        <p:spPr>
          <a:xfrm>
            <a:off x="838200" y="681037"/>
            <a:ext cx="10515600" cy="1009651"/>
          </a:xfrm>
        </p:spPr>
        <p:txBody>
          <a:bodyPr>
            <a:normAutofit fontScale="90000"/>
          </a:bodyPr>
          <a:lstStyle/>
          <a:p>
            <a:pPr algn="ctr"/>
            <a:br>
              <a:rPr lang="en-GB" b="1" dirty="0"/>
            </a:br>
            <a:endParaRPr lang="en-US" dirty="0"/>
          </a:p>
        </p:txBody>
      </p:sp>
      <p:sp>
        <p:nvSpPr>
          <p:cNvPr id="6" name="Content Placeholder 2">
            <a:extLst>
              <a:ext uri="{FF2B5EF4-FFF2-40B4-BE49-F238E27FC236}">
                <a16:creationId xmlns:a16="http://schemas.microsoft.com/office/drawing/2014/main" id="{A4177900-02D7-41CE-912B-CBC05D4A19C9}"/>
              </a:ext>
            </a:extLst>
          </p:cNvPr>
          <p:cNvSpPr>
            <a:spLocks noGrp="1"/>
          </p:cNvSpPr>
          <p:nvPr>
            <p:ph sz="half" idx="1"/>
          </p:nvPr>
        </p:nvSpPr>
        <p:spPr>
          <a:xfrm>
            <a:off x="838200" y="1825625"/>
            <a:ext cx="5181600" cy="4351338"/>
          </a:xfrm>
        </p:spPr>
        <p:txBody>
          <a:bodyPr>
            <a:normAutofit/>
          </a:bodyPr>
          <a:lstStyle/>
          <a:p>
            <a:pPr marL="0" indent="0">
              <a:buNone/>
            </a:pPr>
            <a:endParaRPr lang="en-GB" b="1" dirty="0"/>
          </a:p>
          <a:p>
            <a:endParaRPr lang="en-GB" b="1" dirty="0"/>
          </a:p>
          <a:p>
            <a:endParaRPr lang="en-GB" b="1" dirty="0"/>
          </a:p>
        </p:txBody>
      </p:sp>
      <p:pic>
        <p:nvPicPr>
          <p:cNvPr id="1026" name="Picture 2">
            <a:extLst>
              <a:ext uri="{FF2B5EF4-FFF2-40B4-BE49-F238E27FC236}">
                <a16:creationId xmlns:a16="http://schemas.microsoft.com/office/drawing/2014/main" id="{60EFF603-5F47-B490-1832-3677C756D4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2860" y="1010920"/>
            <a:ext cx="4373880" cy="43738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5350F37-9C36-8A3A-570F-7F2EE8D56F5C}"/>
              </a:ext>
            </a:extLst>
          </p:cNvPr>
          <p:cNvSpPr txBox="1"/>
          <p:nvPr/>
        </p:nvSpPr>
        <p:spPr>
          <a:xfrm rot="20505691">
            <a:off x="582596" y="1253296"/>
            <a:ext cx="2885413" cy="369332"/>
          </a:xfrm>
          <a:prstGeom prst="rect">
            <a:avLst/>
          </a:prstGeom>
          <a:noFill/>
        </p:spPr>
        <p:txBody>
          <a:bodyPr wrap="square" rtlCol="0">
            <a:spAutoFit/>
          </a:bodyPr>
          <a:lstStyle/>
          <a:p>
            <a:r>
              <a:rPr lang="en-GB" dirty="0"/>
              <a:t>Staff training feedback</a:t>
            </a:r>
          </a:p>
        </p:txBody>
      </p:sp>
    </p:spTree>
    <p:extLst>
      <p:ext uri="{BB962C8B-B14F-4D97-AF65-F5344CB8AC3E}">
        <p14:creationId xmlns:p14="http://schemas.microsoft.com/office/powerpoint/2010/main" val="3596725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qr code with black squares&#10;&#10;Description automatically generated">
            <a:extLst>
              <a:ext uri="{FF2B5EF4-FFF2-40B4-BE49-F238E27FC236}">
                <a16:creationId xmlns:a16="http://schemas.microsoft.com/office/drawing/2014/main" id="{E371B71F-FD28-293B-D9B0-4DEA447D95C6}"/>
              </a:ext>
            </a:extLst>
          </p:cNvPr>
          <p:cNvPicPr>
            <a:picLocks noChangeAspect="1"/>
          </p:cNvPicPr>
          <p:nvPr/>
        </p:nvPicPr>
        <p:blipFill>
          <a:blip r:embed="rId2"/>
          <a:stretch>
            <a:fillRect/>
          </a:stretch>
        </p:blipFill>
        <p:spPr>
          <a:xfrm>
            <a:off x="4724400" y="2057400"/>
            <a:ext cx="2743200" cy="2743200"/>
          </a:xfrm>
          <a:prstGeom prst="rect">
            <a:avLst/>
          </a:prstGeom>
        </p:spPr>
      </p:pic>
    </p:spTree>
    <p:extLst>
      <p:ext uri="{BB962C8B-B14F-4D97-AF65-F5344CB8AC3E}">
        <p14:creationId xmlns:p14="http://schemas.microsoft.com/office/powerpoint/2010/main" val="22460806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0FD138-3C25-B813-A8C0-60A6C2140BE9}"/>
              </a:ext>
            </a:extLst>
          </p:cNvPr>
          <p:cNvPicPr>
            <a:picLocks noChangeAspect="1"/>
          </p:cNvPicPr>
          <p:nvPr/>
        </p:nvPicPr>
        <p:blipFill>
          <a:blip r:embed="rId3"/>
          <a:stretch>
            <a:fillRect/>
          </a:stretch>
        </p:blipFill>
        <p:spPr>
          <a:xfrm>
            <a:off x="9289107" y="1240405"/>
            <a:ext cx="2712366" cy="453223"/>
          </a:xfrm>
          <a:prstGeom prst="rect">
            <a:avLst/>
          </a:prstGeom>
        </p:spPr>
      </p:pic>
    </p:spTree>
    <p:extLst>
      <p:ext uri="{BB962C8B-B14F-4D97-AF65-F5344CB8AC3E}">
        <p14:creationId xmlns:p14="http://schemas.microsoft.com/office/powerpoint/2010/main" val="1131043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Multi">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4D4F53"/>
      </a:hlink>
      <a:folHlink>
        <a:srgbClr val="4D4F53"/>
      </a:folHlink>
    </a:clrScheme>
    <a:fontScheme name="YMCA East Surrey">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Family &amp; Youth Work Magent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YMCA East Surrey">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YMCA England PPT template">
  <a:themeElements>
    <a:clrScheme name="YMCA Custom Colours">
      <a:dk1>
        <a:sysClr val="windowText" lastClr="000000"/>
      </a:dk1>
      <a:lt1>
        <a:sysClr val="window" lastClr="FFFFFF"/>
      </a:lt1>
      <a:dk2>
        <a:srgbClr val="6D5C66"/>
      </a:dk2>
      <a:lt2>
        <a:srgbClr val="9BD3F1"/>
      </a:lt2>
      <a:accent1>
        <a:srgbClr val="00517A"/>
      </a:accent1>
      <a:accent2>
        <a:srgbClr val="804236"/>
      </a:accent2>
      <a:accent3>
        <a:srgbClr val="B5CB52"/>
      </a:accent3>
      <a:accent4>
        <a:srgbClr val="AF126D"/>
      </a:accent4>
      <a:accent5>
        <a:srgbClr val="6C4892"/>
      </a:accent5>
      <a:accent6>
        <a:srgbClr val="F7BF1F"/>
      </a:accent6>
      <a:hlink>
        <a:srgbClr val="0000FF"/>
      </a:hlink>
      <a:folHlink>
        <a:srgbClr val="800080"/>
      </a:folHlink>
    </a:clrScheme>
    <a:fontScheme name="YMC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Accent 1 Darker">
      <a:srgbClr val="00065C"/>
    </a:custClr>
    <a:custClr name="Accent 1 Lighter">
      <a:srgbClr val="CCDCE4"/>
    </a:custClr>
    <a:custClr name="Accent 2 Darker">
      <a:srgbClr val="603229"/>
    </a:custClr>
    <a:custClr name="Accent 2 Lighter">
      <a:srgbClr val="E6D9D7"/>
    </a:custClr>
    <a:custClr name="Accent 2 Darker">
      <a:srgbClr val="88983E"/>
    </a:custClr>
    <a:custClr name="Accent 3 Lighter">
      <a:srgbClr val="F0F5DC"/>
    </a:custClr>
    <a:custClr name="Accent 2 Darker">
      <a:srgbClr val="830E52"/>
    </a:custClr>
    <a:custClr name="Accent 4 Lighter">
      <a:srgbClr val="EFD0E2"/>
    </a:custClr>
    <a:custClr name="Accent 5 Darker">
      <a:srgbClr val="51366D"/>
    </a:custClr>
    <a:custClr name="Accent 5 Lighter">
      <a:srgbClr val="E2DAE9"/>
    </a:custClr>
    <a:custClr name="Accent 6 Darker">
      <a:srgbClr val="B98F17"/>
    </a:custClr>
    <a:custClr name="Accent 6 Lighter">
      <a:srgbClr val="FDF2D2"/>
    </a:custClr>
  </a:custClr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74B9E181C9EE44A8CCB1F1A02DF73EA" ma:contentTypeVersion="17" ma:contentTypeDescription="Create a new document." ma:contentTypeScope="" ma:versionID="bbcaacc92eb04d5bffae6526efa7e0ce">
  <xsd:schema xmlns:xsd="http://www.w3.org/2001/XMLSchema" xmlns:xs="http://www.w3.org/2001/XMLSchema" xmlns:p="http://schemas.microsoft.com/office/2006/metadata/properties" xmlns:ns2="e0d6b141-c345-49a6-9d79-4be956f93b92" xmlns:ns3="66201828-9c67-46dd-8742-144c59fbcb16" targetNamespace="http://schemas.microsoft.com/office/2006/metadata/properties" ma:root="true" ma:fieldsID="3e729fce52c8c1d0ff94be8de024ce3f" ns2:_="" ns3:_="">
    <xsd:import namespace="e0d6b141-c345-49a6-9d79-4be956f93b92"/>
    <xsd:import namespace="66201828-9c67-46dd-8742-144c59fbcb1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d6b141-c345-49a6-9d79-4be956f93b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38fff3-ac09-4bd1-b450-fa9a15dfc3d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201828-9c67-46dd-8742-144c59fbcb1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0040ea0-3e1f-4ab6-a4af-ae1e7c0605a1}" ma:internalName="TaxCatchAll" ma:showField="CatchAllData" ma:web="66201828-9c67-46dd-8742-144c59fbcb1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0d6b141-c345-49a6-9d79-4be956f93b92">
      <Terms xmlns="http://schemas.microsoft.com/office/infopath/2007/PartnerControls"/>
    </lcf76f155ced4ddcb4097134ff3c332f>
    <TaxCatchAll xmlns="66201828-9c67-46dd-8742-144c59fbcb16" xsi:nil="true"/>
  </documentManagement>
</p:properties>
</file>

<file path=customXml/itemProps1.xml><?xml version="1.0" encoding="utf-8"?>
<ds:datastoreItem xmlns:ds="http://schemas.openxmlformats.org/officeDocument/2006/customXml" ds:itemID="{4D39735D-8385-48C0-83DD-8CDA1D8AA2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0d6b141-c345-49a6-9d79-4be956f93b92"/>
    <ds:schemaRef ds:uri="66201828-9c67-46dd-8742-144c59fbcb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05EECC-B81E-4307-A76B-9751E32F78D2}">
  <ds:schemaRefs>
    <ds:schemaRef ds:uri="http://schemas.microsoft.com/sharepoint/v3/contenttype/forms"/>
  </ds:schemaRefs>
</ds:datastoreItem>
</file>

<file path=customXml/itemProps3.xml><?xml version="1.0" encoding="utf-8"?>
<ds:datastoreItem xmlns:ds="http://schemas.openxmlformats.org/officeDocument/2006/customXml" ds:itemID="{D53B0A48-6494-4DB6-B533-AD4CD4AB75F3}">
  <ds:schemaRefs>
    <ds:schemaRef ds:uri="http://schemas.microsoft.com/office/2006/metadata/properties"/>
    <ds:schemaRef ds:uri="http://schemas.microsoft.com/office/infopath/2007/PartnerControls"/>
    <ds:schemaRef ds:uri="e0d6b141-c345-49a6-9d79-4be956f93b92"/>
    <ds:schemaRef ds:uri="66201828-9c67-46dd-8742-144c59fbcb16"/>
  </ds:schemaRefs>
</ds:datastoreItem>
</file>

<file path=docProps/app.xml><?xml version="1.0" encoding="utf-8"?>
<Properties xmlns="http://schemas.openxmlformats.org/officeDocument/2006/extended-properties" xmlns:vt="http://schemas.openxmlformats.org/officeDocument/2006/docPropsVTypes">
  <TotalTime>12</TotalTime>
  <Words>1522</Words>
  <Application>Microsoft Office PowerPoint</Application>
  <PresentationFormat>Widescreen</PresentationFormat>
  <Paragraphs>237</Paragraphs>
  <Slides>28</Slides>
  <Notes>16</Notes>
  <HiddenSlides>3</HiddenSlides>
  <MMClips>2</MMClips>
  <ScaleCrop>false</ScaleCrop>
  <HeadingPairs>
    <vt:vector size="4" baseType="variant">
      <vt:variant>
        <vt:lpstr>Theme</vt:lpstr>
      </vt:variant>
      <vt:variant>
        <vt:i4>5</vt:i4>
      </vt:variant>
      <vt:variant>
        <vt:lpstr>Slide Titles</vt:lpstr>
      </vt:variant>
      <vt:variant>
        <vt:i4>28</vt:i4>
      </vt:variant>
    </vt:vector>
  </HeadingPairs>
  <TitlesOfParts>
    <vt:vector size="33" baseType="lpstr">
      <vt:lpstr>Office Theme</vt:lpstr>
      <vt:lpstr>Office Theme</vt:lpstr>
      <vt:lpstr>1_Multi</vt:lpstr>
      <vt:lpstr>Family &amp; Youth Work Magenta</vt:lpstr>
      <vt:lpstr>YMCA England PPT template</vt:lpstr>
      <vt:lpstr>PowerPoint Presentation</vt:lpstr>
      <vt:lpstr>PowerPoint Presentation</vt:lpstr>
      <vt:lpstr>PowerPoint Presentation</vt:lpstr>
      <vt:lpstr>PowerPoint Presentation</vt:lpstr>
      <vt:lpstr>PowerPoint Presentation</vt:lpstr>
      <vt:lpstr>Hand model of the brain (Siegel 1999)</vt:lpstr>
      <vt:lpstr>PowerPoint Presentation</vt:lpstr>
      <vt:lpstr>PowerPoint Presentation</vt:lpstr>
      <vt:lpstr>PowerPoint Presentation</vt:lpstr>
      <vt:lpstr>PowerPoint Presentation</vt:lpstr>
      <vt:lpstr>PowerPoint Presentation</vt:lpstr>
      <vt:lpstr>Triggers/ Cause</vt:lpstr>
      <vt:lpstr>PowerPoint Presentation</vt:lpstr>
      <vt:lpstr>PowerPoint Presentation</vt:lpstr>
      <vt:lpstr>PowerPoint Presentation</vt:lpstr>
      <vt:lpstr>PowerPoint Presentation</vt:lpstr>
      <vt:lpstr>PowerPoint Presentation</vt:lpstr>
      <vt:lpstr>Bottom-up  approach </vt:lpstr>
      <vt:lpstr> </vt:lpstr>
      <vt:lpstr>  Talking Strategies</vt:lpstr>
      <vt:lpstr>PowerPoint Presentation</vt:lpstr>
      <vt:lpstr>PowerPoint Presentation</vt:lpstr>
      <vt:lpstr>PowerPoint Presentation</vt:lpstr>
      <vt:lpstr>Breathing Technique</vt:lpstr>
      <vt:lpstr>PowerPoint Presentation</vt:lpstr>
      <vt:lpstr>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Madison</dc:creator>
  <cp:lastModifiedBy>Gemma Gay</cp:lastModifiedBy>
  <cp:revision>204</cp:revision>
  <dcterms:created xsi:type="dcterms:W3CDTF">2022-06-20T11:33:00Z</dcterms:created>
  <dcterms:modified xsi:type="dcterms:W3CDTF">2024-03-14T13:17:13Z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0x010100174B9E181C9EE44A8CCB1F1A02DF73EA</vt:lpwstr>
  </property>
</Properties>
</file>